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1.xml" ContentType="application/inkml+xml"/>
  <Override PartName="/ppt/ink/ink2.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5" r:id="rId4"/>
  </p:sldMasterIdLst>
  <p:notesMasterIdLst>
    <p:notesMasterId r:id="rId92"/>
  </p:notesMasterIdLst>
  <p:sldIdLst>
    <p:sldId id="256" r:id="rId5"/>
    <p:sldId id="1888" r:id="rId6"/>
    <p:sldId id="1874" r:id="rId7"/>
    <p:sldId id="518" r:id="rId8"/>
    <p:sldId id="1976" r:id="rId9"/>
    <p:sldId id="470" r:id="rId10"/>
    <p:sldId id="1977" r:id="rId11"/>
    <p:sldId id="1818" r:id="rId12"/>
    <p:sldId id="1975" r:id="rId13"/>
    <p:sldId id="1974" r:id="rId14"/>
    <p:sldId id="1765" r:id="rId15"/>
    <p:sldId id="448" r:id="rId16"/>
    <p:sldId id="450" r:id="rId17"/>
    <p:sldId id="452" r:id="rId18"/>
    <p:sldId id="1784" r:id="rId19"/>
    <p:sldId id="1832" r:id="rId20"/>
    <p:sldId id="1881" r:id="rId21"/>
    <p:sldId id="1882" r:id="rId22"/>
    <p:sldId id="1833" r:id="rId23"/>
    <p:sldId id="1774" r:id="rId24"/>
    <p:sldId id="462" r:id="rId25"/>
    <p:sldId id="1897" r:id="rId26"/>
    <p:sldId id="1812" r:id="rId27"/>
    <p:sldId id="463" r:id="rId28"/>
    <p:sldId id="1822" r:id="rId29"/>
    <p:sldId id="466" r:id="rId30"/>
    <p:sldId id="465" r:id="rId31"/>
    <p:sldId id="1988" r:id="rId32"/>
    <p:sldId id="1834" r:id="rId33"/>
    <p:sldId id="1898" r:id="rId34"/>
    <p:sldId id="1953" r:id="rId35"/>
    <p:sldId id="1954" r:id="rId36"/>
    <p:sldId id="1955" r:id="rId37"/>
    <p:sldId id="1956" r:id="rId38"/>
    <p:sldId id="1957" r:id="rId39"/>
    <p:sldId id="1958" r:id="rId40"/>
    <p:sldId id="1959" r:id="rId41"/>
    <p:sldId id="1960" r:id="rId42"/>
    <p:sldId id="1961" r:id="rId43"/>
    <p:sldId id="1962" r:id="rId44"/>
    <p:sldId id="1963" r:id="rId45"/>
    <p:sldId id="1964" r:id="rId46"/>
    <p:sldId id="1965" r:id="rId47"/>
    <p:sldId id="1967" r:id="rId48"/>
    <p:sldId id="1978" r:id="rId49"/>
    <p:sldId id="1970" r:id="rId50"/>
    <p:sldId id="1971" r:id="rId51"/>
    <p:sldId id="1972" r:id="rId52"/>
    <p:sldId id="1969" r:id="rId53"/>
    <p:sldId id="1894" r:id="rId54"/>
    <p:sldId id="1771" r:id="rId55"/>
    <p:sldId id="1772" r:id="rId56"/>
    <p:sldId id="1766" r:id="rId57"/>
    <p:sldId id="1773" r:id="rId58"/>
    <p:sldId id="284" r:id="rId59"/>
    <p:sldId id="285" r:id="rId60"/>
    <p:sldId id="1851" r:id="rId61"/>
    <p:sldId id="1852" r:id="rId62"/>
    <p:sldId id="1883" r:id="rId63"/>
    <p:sldId id="1979" r:id="rId64"/>
    <p:sldId id="1835" r:id="rId65"/>
    <p:sldId id="1839" r:id="rId66"/>
    <p:sldId id="287" r:id="rId67"/>
    <p:sldId id="1840" r:id="rId68"/>
    <p:sldId id="1837" r:id="rId69"/>
    <p:sldId id="1841" r:id="rId70"/>
    <p:sldId id="286" r:id="rId71"/>
    <p:sldId id="288" r:id="rId72"/>
    <p:sldId id="1846" r:id="rId73"/>
    <p:sldId id="1845" r:id="rId74"/>
    <p:sldId id="1844" r:id="rId75"/>
    <p:sldId id="290" r:id="rId76"/>
    <p:sldId id="1887" r:id="rId77"/>
    <p:sldId id="1848" r:id="rId78"/>
    <p:sldId id="1849" r:id="rId79"/>
    <p:sldId id="1895" r:id="rId80"/>
    <p:sldId id="1985" r:id="rId81"/>
    <p:sldId id="1980" r:id="rId82"/>
    <p:sldId id="1981" r:id="rId83"/>
    <p:sldId id="1982" r:id="rId84"/>
    <p:sldId id="1935" r:id="rId85"/>
    <p:sldId id="1986" r:id="rId86"/>
    <p:sldId id="1984" r:id="rId87"/>
    <p:sldId id="1983" r:id="rId88"/>
    <p:sldId id="1886" r:id="rId89"/>
    <p:sldId id="1987" r:id="rId90"/>
    <p:sldId id="185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D9B63F-778D-4D9D-DB16-17A170F388A9}" name="Michael Bladt Stausholm" initials="MS" userId="S::michael.stausholm@alexandra.dk::aa5f8758-c00f-4915-8c94-9445905eb56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371"/>
    <a:srgbClr val="D4B000"/>
    <a:srgbClr val="003843"/>
    <a:srgbClr val="798690"/>
    <a:srgbClr val="D7D8D7"/>
    <a:srgbClr val="F6C821"/>
    <a:srgbClr val="C5A3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5640A-B5A6-4E91-AEF1-6D487492CADD}" v="103" dt="2025-10-06T17:47:44.211"/>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67" autoAdjust="0"/>
  </p:normalViewPr>
  <p:slideViewPr>
    <p:cSldViewPr snapToGrid="0">
      <p:cViewPr varScale="1">
        <p:scale>
          <a:sx n="63" d="100"/>
          <a:sy n="63" d="100"/>
        </p:scale>
        <p:origin x="1416"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9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Bladt Stausholm" userId="aa5f8758-c00f-4915-8c94-9445905eb56e" providerId="ADAL" clId="{1F620B07-AEC0-4EB3-8BDA-EC04C980511D}"/>
    <pc:docChg chg="undo custSel addSld delSld modSld sldOrd">
      <pc:chgData name="Michael Bladt Stausholm" userId="aa5f8758-c00f-4915-8c94-9445905eb56e" providerId="ADAL" clId="{1F620B07-AEC0-4EB3-8BDA-EC04C980511D}" dt="2025-10-07T05:58:20.648" v="2572" actId="1076"/>
      <pc:docMkLst>
        <pc:docMk/>
      </pc:docMkLst>
      <pc:sldChg chg="modSp mod">
        <pc:chgData name="Michael Bladt Stausholm" userId="aa5f8758-c00f-4915-8c94-9445905eb56e" providerId="ADAL" clId="{1F620B07-AEC0-4EB3-8BDA-EC04C980511D}" dt="2025-09-22T11:11:46.073" v="341" actId="20577"/>
        <pc:sldMkLst>
          <pc:docMk/>
          <pc:sldMk cId="4030932861" sldId="256"/>
        </pc:sldMkLst>
        <pc:spChg chg="mod">
          <ac:chgData name="Michael Bladt Stausholm" userId="aa5f8758-c00f-4915-8c94-9445905eb56e" providerId="ADAL" clId="{1F620B07-AEC0-4EB3-8BDA-EC04C980511D}" dt="2025-09-22T11:11:04.431" v="234" actId="20577"/>
          <ac:spMkLst>
            <pc:docMk/>
            <pc:sldMk cId="4030932861" sldId="256"/>
            <ac:spMk id="4" creationId="{9FFB5EFD-710C-247D-0210-CD245B2B028A}"/>
          </ac:spMkLst>
        </pc:spChg>
        <pc:spChg chg="mod">
          <ac:chgData name="Michael Bladt Stausholm" userId="aa5f8758-c00f-4915-8c94-9445905eb56e" providerId="ADAL" clId="{1F620B07-AEC0-4EB3-8BDA-EC04C980511D}" dt="2025-09-22T11:11:46.073" v="341" actId="20577"/>
          <ac:spMkLst>
            <pc:docMk/>
            <pc:sldMk cId="4030932861" sldId="256"/>
            <ac:spMk id="5" creationId="{FF8C910D-0375-2516-3140-B522D6567779}"/>
          </ac:spMkLst>
        </pc:spChg>
        <pc:spChg chg="mod">
          <ac:chgData name="Michael Bladt Stausholm" userId="aa5f8758-c00f-4915-8c94-9445905eb56e" providerId="ADAL" clId="{1F620B07-AEC0-4EB3-8BDA-EC04C980511D}" dt="2025-09-22T11:11:10.581" v="236" actId="6549"/>
          <ac:spMkLst>
            <pc:docMk/>
            <pc:sldMk cId="4030932861" sldId="256"/>
            <ac:spMk id="6" creationId="{D28CBBA5-9780-CCEE-AD0D-7B81CF512483}"/>
          </ac:spMkLst>
        </pc:spChg>
      </pc:sldChg>
      <pc:sldChg chg="modSp del">
        <pc:chgData name="Michael Bladt Stausholm" userId="aa5f8758-c00f-4915-8c94-9445905eb56e" providerId="ADAL" clId="{1F620B07-AEC0-4EB3-8BDA-EC04C980511D}" dt="2025-09-22T11:06:15.148" v="58" actId="47"/>
        <pc:sldMkLst>
          <pc:docMk/>
          <pc:sldMk cId="2776041514" sldId="270"/>
        </pc:sldMkLst>
      </pc:sldChg>
      <pc:sldChg chg="del">
        <pc:chgData name="Michael Bladt Stausholm" userId="aa5f8758-c00f-4915-8c94-9445905eb56e" providerId="ADAL" clId="{1F620B07-AEC0-4EB3-8BDA-EC04C980511D}" dt="2025-09-22T11:03:50.819" v="34" actId="47"/>
        <pc:sldMkLst>
          <pc:docMk/>
          <pc:sldMk cId="3125441866" sldId="277"/>
        </pc:sldMkLst>
      </pc:sldChg>
      <pc:sldChg chg="ord">
        <pc:chgData name="Michael Bladt Stausholm" userId="aa5f8758-c00f-4915-8c94-9445905eb56e" providerId="ADAL" clId="{1F620B07-AEC0-4EB3-8BDA-EC04C980511D}" dt="2025-10-03T07:41:35.268" v="2213"/>
        <pc:sldMkLst>
          <pc:docMk/>
          <pc:sldMk cId="375678111" sldId="286"/>
        </pc:sldMkLst>
      </pc:sldChg>
      <pc:sldChg chg="del">
        <pc:chgData name="Michael Bladt Stausholm" userId="aa5f8758-c00f-4915-8c94-9445905eb56e" providerId="ADAL" clId="{1F620B07-AEC0-4EB3-8BDA-EC04C980511D}" dt="2025-10-03T07:42:16.713" v="2215" actId="47"/>
        <pc:sldMkLst>
          <pc:docMk/>
          <pc:sldMk cId="121111235" sldId="289"/>
        </pc:sldMkLst>
      </pc:sldChg>
      <pc:sldChg chg="modSp add del">
        <pc:chgData name="Michael Bladt Stausholm" userId="aa5f8758-c00f-4915-8c94-9445905eb56e" providerId="ADAL" clId="{1F620B07-AEC0-4EB3-8BDA-EC04C980511D}" dt="2025-10-03T07:45:43.428" v="2252" actId="47"/>
        <pc:sldMkLst>
          <pc:docMk/>
          <pc:sldMk cId="1427470537" sldId="303"/>
        </pc:sldMkLst>
      </pc:sldChg>
      <pc:sldChg chg="modSp add del">
        <pc:chgData name="Michael Bladt Stausholm" userId="aa5f8758-c00f-4915-8c94-9445905eb56e" providerId="ADAL" clId="{1F620B07-AEC0-4EB3-8BDA-EC04C980511D}" dt="2025-10-03T07:45:16.703" v="2249" actId="47"/>
        <pc:sldMkLst>
          <pc:docMk/>
          <pc:sldMk cId="2935653588" sldId="305"/>
        </pc:sldMkLst>
      </pc:sldChg>
      <pc:sldChg chg="modSp add del">
        <pc:chgData name="Michael Bladt Stausholm" userId="aa5f8758-c00f-4915-8c94-9445905eb56e" providerId="ADAL" clId="{1F620B07-AEC0-4EB3-8BDA-EC04C980511D}" dt="2025-10-03T07:45:43.428" v="2252" actId="47"/>
        <pc:sldMkLst>
          <pc:docMk/>
          <pc:sldMk cId="2355798982" sldId="306"/>
        </pc:sldMkLst>
      </pc:sldChg>
      <pc:sldChg chg="modSp del">
        <pc:chgData name="Michael Bladt Stausholm" userId="aa5f8758-c00f-4915-8c94-9445905eb56e" providerId="ADAL" clId="{1F620B07-AEC0-4EB3-8BDA-EC04C980511D}" dt="2025-09-22T11:05:58.448" v="56" actId="47"/>
        <pc:sldMkLst>
          <pc:docMk/>
          <pc:sldMk cId="2367070017" sldId="308"/>
        </pc:sldMkLst>
      </pc:sldChg>
      <pc:sldChg chg="modSp add del">
        <pc:chgData name="Michael Bladt Stausholm" userId="aa5f8758-c00f-4915-8c94-9445905eb56e" providerId="ADAL" clId="{1F620B07-AEC0-4EB3-8BDA-EC04C980511D}" dt="2025-10-03T07:42:39.547" v="2216" actId="47"/>
        <pc:sldMkLst>
          <pc:docMk/>
          <pc:sldMk cId="4209904546" sldId="437"/>
        </pc:sldMkLst>
      </pc:sldChg>
      <pc:sldChg chg="modSp add del mod">
        <pc:chgData name="Michael Bladt Stausholm" userId="aa5f8758-c00f-4915-8c94-9445905eb56e" providerId="ADAL" clId="{1F620B07-AEC0-4EB3-8BDA-EC04C980511D}" dt="2025-10-03T07:42:39.547" v="2216" actId="47"/>
        <pc:sldMkLst>
          <pc:docMk/>
          <pc:sldMk cId="68691450" sldId="438"/>
        </pc:sldMkLst>
      </pc:sldChg>
      <pc:sldChg chg="modSp add del">
        <pc:chgData name="Michael Bladt Stausholm" userId="aa5f8758-c00f-4915-8c94-9445905eb56e" providerId="ADAL" clId="{1F620B07-AEC0-4EB3-8BDA-EC04C980511D}" dt="2025-10-03T07:42:39.547" v="2216" actId="47"/>
        <pc:sldMkLst>
          <pc:docMk/>
          <pc:sldMk cId="3424210321" sldId="439"/>
        </pc:sldMkLst>
      </pc:sldChg>
      <pc:sldChg chg="modSp mod modAnim">
        <pc:chgData name="Michael Bladt Stausholm" userId="aa5f8758-c00f-4915-8c94-9445905eb56e" providerId="ADAL" clId="{1F620B07-AEC0-4EB3-8BDA-EC04C980511D}" dt="2025-10-06T17:43:44.928" v="2490" actId="27636"/>
        <pc:sldMkLst>
          <pc:docMk/>
          <pc:sldMk cId="3644977272" sldId="448"/>
        </pc:sldMkLst>
        <pc:spChg chg="mod">
          <ac:chgData name="Michael Bladt Stausholm" userId="aa5f8758-c00f-4915-8c94-9445905eb56e" providerId="ADAL" clId="{1F620B07-AEC0-4EB3-8BDA-EC04C980511D}" dt="2025-09-22T11:05:40.405" v="35"/>
          <ac:spMkLst>
            <pc:docMk/>
            <pc:sldMk cId="3644977272" sldId="448"/>
            <ac:spMk id="2" creationId="{FD0319E5-205D-2D43-BFAE-D9B652190256}"/>
          </ac:spMkLst>
        </pc:spChg>
        <pc:spChg chg="mod ord">
          <ac:chgData name="Michael Bladt Stausholm" userId="aa5f8758-c00f-4915-8c94-9445905eb56e" providerId="ADAL" clId="{1F620B07-AEC0-4EB3-8BDA-EC04C980511D}" dt="2025-10-06T17:43:44.928" v="2490" actId="27636"/>
          <ac:spMkLst>
            <pc:docMk/>
            <pc:sldMk cId="3644977272" sldId="448"/>
            <ac:spMk id="5" creationId="{7167797F-B104-EF40-A360-A6E9B3BC65DF}"/>
          </ac:spMkLst>
        </pc:spChg>
        <pc:spChg chg="mod">
          <ac:chgData name="Michael Bladt Stausholm" userId="aa5f8758-c00f-4915-8c94-9445905eb56e" providerId="ADAL" clId="{1F620B07-AEC0-4EB3-8BDA-EC04C980511D}" dt="2025-10-03T06:44:07.842" v="1517" actId="1076"/>
          <ac:spMkLst>
            <pc:docMk/>
            <pc:sldMk cId="3644977272" sldId="448"/>
            <ac:spMk id="7" creationId="{318B47B0-1498-194A-815B-C9EA4643EB55}"/>
          </ac:spMkLst>
        </pc:spChg>
        <pc:picChg chg="mod">
          <ac:chgData name="Michael Bladt Stausholm" userId="aa5f8758-c00f-4915-8c94-9445905eb56e" providerId="ADAL" clId="{1F620B07-AEC0-4EB3-8BDA-EC04C980511D}" dt="2025-10-03T06:44:02.201" v="1516" actId="14100"/>
          <ac:picMkLst>
            <pc:docMk/>
            <pc:sldMk cId="3644977272" sldId="448"/>
            <ac:picMk id="6" creationId="{5BC96103-2D2B-DE4C-9AAE-61EC61EE7A9E}"/>
          </ac:picMkLst>
        </pc:picChg>
      </pc:sldChg>
      <pc:sldChg chg="modSp mod">
        <pc:chgData name="Michael Bladt Stausholm" userId="aa5f8758-c00f-4915-8c94-9445905eb56e" providerId="ADAL" clId="{1F620B07-AEC0-4EB3-8BDA-EC04C980511D}" dt="2025-10-03T06:44:38.379" v="1520" actId="167"/>
        <pc:sldMkLst>
          <pc:docMk/>
          <pc:sldMk cId="4149395847" sldId="450"/>
        </pc:sldMkLst>
        <pc:spChg chg="ord">
          <ac:chgData name="Michael Bladt Stausholm" userId="aa5f8758-c00f-4915-8c94-9445905eb56e" providerId="ADAL" clId="{1F620B07-AEC0-4EB3-8BDA-EC04C980511D}" dt="2025-10-03T06:44:33.618" v="1519" actId="167"/>
          <ac:spMkLst>
            <pc:docMk/>
            <pc:sldMk cId="4149395847" sldId="450"/>
            <ac:spMk id="8" creationId="{D92244DE-B2E1-A840-B665-2451448CBFE6}"/>
          </ac:spMkLst>
        </pc:spChg>
        <pc:picChg chg="ord">
          <ac:chgData name="Michael Bladt Stausholm" userId="aa5f8758-c00f-4915-8c94-9445905eb56e" providerId="ADAL" clId="{1F620B07-AEC0-4EB3-8BDA-EC04C980511D}" dt="2025-10-03T06:44:38.379" v="1520" actId="167"/>
          <ac:picMkLst>
            <pc:docMk/>
            <pc:sldMk cId="4149395847" sldId="450"/>
            <ac:picMk id="7" creationId="{157559A3-DF82-9944-9EFD-FE75FE937248}"/>
          </ac:picMkLst>
        </pc:picChg>
      </pc:sldChg>
      <pc:sldChg chg="delSp modSp mod">
        <pc:chgData name="Michael Bladt Stausholm" userId="aa5f8758-c00f-4915-8c94-9445905eb56e" providerId="ADAL" clId="{1F620B07-AEC0-4EB3-8BDA-EC04C980511D}" dt="2025-10-06T17:44:19.828" v="2492" actId="478"/>
        <pc:sldMkLst>
          <pc:docMk/>
          <pc:sldMk cId="4257369325" sldId="452"/>
        </pc:sldMkLst>
        <pc:spChg chg="mod">
          <ac:chgData name="Michael Bladt Stausholm" userId="aa5f8758-c00f-4915-8c94-9445905eb56e" providerId="ADAL" clId="{1F620B07-AEC0-4EB3-8BDA-EC04C980511D}" dt="2025-09-22T11:05:40.405" v="35"/>
          <ac:spMkLst>
            <pc:docMk/>
            <pc:sldMk cId="4257369325" sldId="452"/>
            <ac:spMk id="2" creationId="{FD0319E5-205D-2D43-BFAE-D9B652190256}"/>
          </ac:spMkLst>
        </pc:spChg>
        <pc:spChg chg="del mod">
          <ac:chgData name="Michael Bladt Stausholm" userId="aa5f8758-c00f-4915-8c94-9445905eb56e" providerId="ADAL" clId="{1F620B07-AEC0-4EB3-8BDA-EC04C980511D}" dt="2025-10-06T17:44:19.828" v="2492" actId="478"/>
          <ac:spMkLst>
            <pc:docMk/>
            <pc:sldMk cId="4257369325" sldId="452"/>
            <ac:spMk id="9" creationId="{952A6F2E-822F-3F46-9292-1B9335B0B899}"/>
          </ac:spMkLst>
        </pc:spChg>
      </pc:sldChg>
      <pc:sldChg chg="modSp">
        <pc:chgData name="Michael Bladt Stausholm" userId="aa5f8758-c00f-4915-8c94-9445905eb56e" providerId="ADAL" clId="{1F620B07-AEC0-4EB3-8BDA-EC04C980511D}" dt="2025-09-22T11:05:40.405" v="35"/>
        <pc:sldMkLst>
          <pc:docMk/>
          <pc:sldMk cId="3484792933" sldId="462"/>
        </pc:sldMkLst>
        <pc:spChg chg="mod">
          <ac:chgData name="Michael Bladt Stausholm" userId="aa5f8758-c00f-4915-8c94-9445905eb56e" providerId="ADAL" clId="{1F620B07-AEC0-4EB3-8BDA-EC04C980511D}" dt="2025-09-22T11:05:40.405" v="35"/>
          <ac:spMkLst>
            <pc:docMk/>
            <pc:sldMk cId="3484792933" sldId="462"/>
            <ac:spMk id="4" creationId="{07B9DC7C-F03F-A14A-9B24-7356A73136FB}"/>
          </ac:spMkLst>
        </pc:spChg>
        <pc:spChg chg="mod">
          <ac:chgData name="Michael Bladt Stausholm" userId="aa5f8758-c00f-4915-8c94-9445905eb56e" providerId="ADAL" clId="{1F620B07-AEC0-4EB3-8BDA-EC04C980511D}" dt="2025-09-22T11:05:40.405" v="35"/>
          <ac:spMkLst>
            <pc:docMk/>
            <pc:sldMk cId="3484792933" sldId="462"/>
            <ac:spMk id="5" creationId="{8F1A4772-0054-BA49-B11E-FE99039F5663}"/>
          </ac:spMkLst>
        </pc:spChg>
      </pc:sldChg>
      <pc:sldChg chg="modSp mod">
        <pc:chgData name="Michael Bladt Stausholm" userId="aa5f8758-c00f-4915-8c94-9445905eb56e" providerId="ADAL" clId="{1F620B07-AEC0-4EB3-8BDA-EC04C980511D}" dt="2025-09-22T11:05:40.633" v="39" actId="27636"/>
        <pc:sldMkLst>
          <pc:docMk/>
          <pc:sldMk cId="1696287510" sldId="463"/>
        </pc:sldMkLst>
        <pc:spChg chg="mod">
          <ac:chgData name="Michael Bladt Stausholm" userId="aa5f8758-c00f-4915-8c94-9445905eb56e" providerId="ADAL" clId="{1F620B07-AEC0-4EB3-8BDA-EC04C980511D}" dt="2025-09-22T11:05:40.633" v="39" actId="27636"/>
          <ac:spMkLst>
            <pc:docMk/>
            <pc:sldMk cId="1696287510" sldId="463"/>
            <ac:spMk id="3" creationId="{EAB3233C-3138-4C47-B36F-3C509CC9A37B}"/>
          </ac:spMkLst>
        </pc:spChg>
        <pc:spChg chg="mod">
          <ac:chgData name="Michael Bladt Stausholm" userId="aa5f8758-c00f-4915-8c94-9445905eb56e" providerId="ADAL" clId="{1F620B07-AEC0-4EB3-8BDA-EC04C980511D}" dt="2025-09-22T11:05:40.405" v="35"/>
          <ac:spMkLst>
            <pc:docMk/>
            <pc:sldMk cId="1696287510" sldId="463"/>
            <ac:spMk id="4" creationId="{CD874BCA-CAFA-3E4A-B837-9F00E3587508}"/>
          </ac:spMkLst>
        </pc:spChg>
        <pc:spChg chg="mod">
          <ac:chgData name="Michael Bladt Stausholm" userId="aa5f8758-c00f-4915-8c94-9445905eb56e" providerId="ADAL" clId="{1F620B07-AEC0-4EB3-8BDA-EC04C980511D}" dt="2025-09-22T11:05:40.405" v="35"/>
          <ac:spMkLst>
            <pc:docMk/>
            <pc:sldMk cId="1696287510" sldId="463"/>
            <ac:spMk id="5" creationId="{CD14C7BC-7E74-B440-8EBE-D414603D1860}"/>
          </ac:spMkLst>
        </pc:spChg>
      </pc:sldChg>
      <pc:sldChg chg="modSp mod">
        <pc:chgData name="Michael Bladt Stausholm" userId="aa5f8758-c00f-4915-8c94-9445905eb56e" providerId="ADAL" clId="{1F620B07-AEC0-4EB3-8BDA-EC04C980511D}" dt="2025-09-22T11:05:40.648" v="41" actId="27636"/>
        <pc:sldMkLst>
          <pc:docMk/>
          <pc:sldMk cId="469459707" sldId="465"/>
        </pc:sldMkLst>
        <pc:spChg chg="mod">
          <ac:chgData name="Michael Bladt Stausholm" userId="aa5f8758-c00f-4915-8c94-9445905eb56e" providerId="ADAL" clId="{1F620B07-AEC0-4EB3-8BDA-EC04C980511D}" dt="2025-09-22T11:05:40.648" v="41" actId="27636"/>
          <ac:spMkLst>
            <pc:docMk/>
            <pc:sldMk cId="469459707" sldId="465"/>
            <ac:spMk id="2" creationId="{00000000-0000-0000-0000-000000000000}"/>
          </ac:spMkLst>
        </pc:spChg>
        <pc:spChg chg="mod">
          <ac:chgData name="Michael Bladt Stausholm" userId="aa5f8758-c00f-4915-8c94-9445905eb56e" providerId="ADAL" clId="{1F620B07-AEC0-4EB3-8BDA-EC04C980511D}" dt="2025-09-22T11:05:40.648" v="40" actId="27636"/>
          <ac:spMkLst>
            <pc:docMk/>
            <pc:sldMk cId="469459707" sldId="465"/>
            <ac:spMk id="3" creationId="{00000000-0000-0000-0000-000000000000}"/>
          </ac:spMkLst>
        </pc:spChg>
      </pc:sldChg>
      <pc:sldChg chg="modSp mod">
        <pc:chgData name="Michael Bladt Stausholm" userId="aa5f8758-c00f-4915-8c94-9445905eb56e" providerId="ADAL" clId="{1F620B07-AEC0-4EB3-8BDA-EC04C980511D}" dt="2025-10-06T17:46:11.336" v="2521" actId="20577"/>
        <pc:sldMkLst>
          <pc:docMk/>
          <pc:sldMk cId="1526880849" sldId="466"/>
        </pc:sldMkLst>
        <pc:spChg chg="mod">
          <ac:chgData name="Michael Bladt Stausholm" userId="aa5f8758-c00f-4915-8c94-9445905eb56e" providerId="ADAL" clId="{1F620B07-AEC0-4EB3-8BDA-EC04C980511D}" dt="2025-09-22T11:05:40.405" v="35"/>
          <ac:spMkLst>
            <pc:docMk/>
            <pc:sldMk cId="1526880849" sldId="466"/>
            <ac:spMk id="2" creationId="{00000000-0000-0000-0000-000000000000}"/>
          </ac:spMkLst>
        </pc:spChg>
        <pc:spChg chg="mod">
          <ac:chgData name="Michael Bladt Stausholm" userId="aa5f8758-c00f-4915-8c94-9445905eb56e" providerId="ADAL" clId="{1F620B07-AEC0-4EB3-8BDA-EC04C980511D}" dt="2025-10-06T17:46:11.336" v="2521" actId="20577"/>
          <ac:spMkLst>
            <pc:docMk/>
            <pc:sldMk cId="1526880849" sldId="466"/>
            <ac:spMk id="3" creationId="{00000000-0000-0000-0000-000000000000}"/>
          </ac:spMkLst>
        </pc:spChg>
      </pc:sldChg>
      <pc:sldChg chg="modSp mod ord">
        <pc:chgData name="Michael Bladt Stausholm" userId="aa5f8758-c00f-4915-8c94-9445905eb56e" providerId="ADAL" clId="{1F620B07-AEC0-4EB3-8BDA-EC04C980511D}" dt="2025-10-06T17:41:51.624" v="2452" actId="14100"/>
        <pc:sldMkLst>
          <pc:docMk/>
          <pc:sldMk cId="3017541915" sldId="470"/>
        </pc:sldMkLst>
        <pc:spChg chg="mod">
          <ac:chgData name="Michael Bladt Stausholm" userId="aa5f8758-c00f-4915-8c94-9445905eb56e" providerId="ADAL" clId="{1F620B07-AEC0-4EB3-8BDA-EC04C980511D}" dt="2025-09-22T11:05:40.405" v="35"/>
          <ac:spMkLst>
            <pc:docMk/>
            <pc:sldMk cId="3017541915" sldId="470"/>
            <ac:spMk id="3" creationId="{0F66869F-DBFB-E221-970A-4C03C4DD8876}"/>
          </ac:spMkLst>
        </pc:spChg>
        <pc:spChg chg="mod">
          <ac:chgData name="Michael Bladt Stausholm" userId="aa5f8758-c00f-4915-8c94-9445905eb56e" providerId="ADAL" clId="{1F620B07-AEC0-4EB3-8BDA-EC04C980511D}" dt="2025-09-22T11:05:40.405" v="35"/>
          <ac:spMkLst>
            <pc:docMk/>
            <pc:sldMk cId="3017541915" sldId="470"/>
            <ac:spMk id="4" creationId="{DF140168-CE41-CC5C-DF24-7DC8F3F1A513}"/>
          </ac:spMkLst>
        </pc:spChg>
        <pc:spChg chg="mod">
          <ac:chgData name="Michael Bladt Stausholm" userId="aa5f8758-c00f-4915-8c94-9445905eb56e" providerId="ADAL" clId="{1F620B07-AEC0-4EB3-8BDA-EC04C980511D}" dt="2025-09-22T11:05:40.405" v="35"/>
          <ac:spMkLst>
            <pc:docMk/>
            <pc:sldMk cId="3017541915" sldId="470"/>
            <ac:spMk id="5" creationId="{2981AA9D-473E-8D59-A72D-03919111B818}"/>
          </ac:spMkLst>
        </pc:spChg>
        <pc:spChg chg="mod">
          <ac:chgData name="Michael Bladt Stausholm" userId="aa5f8758-c00f-4915-8c94-9445905eb56e" providerId="ADAL" clId="{1F620B07-AEC0-4EB3-8BDA-EC04C980511D}" dt="2025-10-06T17:41:45.943" v="2451" actId="14100"/>
          <ac:spMkLst>
            <pc:docMk/>
            <pc:sldMk cId="3017541915" sldId="470"/>
            <ac:spMk id="6" creationId="{9D23BE1B-A214-4B46-873B-0773D658315D}"/>
          </ac:spMkLst>
        </pc:spChg>
        <pc:spChg chg="mod">
          <ac:chgData name="Michael Bladt Stausholm" userId="aa5f8758-c00f-4915-8c94-9445905eb56e" providerId="ADAL" clId="{1F620B07-AEC0-4EB3-8BDA-EC04C980511D}" dt="2025-09-22T11:05:40.405" v="35"/>
          <ac:spMkLst>
            <pc:docMk/>
            <pc:sldMk cId="3017541915" sldId="470"/>
            <ac:spMk id="7" creationId="{DCA7041D-3423-BE4F-BEE7-8AE9489CC5D8}"/>
          </ac:spMkLst>
        </pc:spChg>
        <pc:picChg chg="mod">
          <ac:chgData name="Michael Bladt Stausholm" userId="aa5f8758-c00f-4915-8c94-9445905eb56e" providerId="ADAL" clId="{1F620B07-AEC0-4EB3-8BDA-EC04C980511D}" dt="2025-10-06T17:41:51.624" v="2452" actId="14100"/>
          <ac:picMkLst>
            <pc:docMk/>
            <pc:sldMk cId="3017541915" sldId="470"/>
            <ac:picMk id="8" creationId="{824BF471-D72C-E5D8-188D-4A438B8F490B}"/>
          </ac:picMkLst>
        </pc:picChg>
      </pc:sldChg>
      <pc:sldChg chg="modSp">
        <pc:chgData name="Michael Bladt Stausholm" userId="aa5f8758-c00f-4915-8c94-9445905eb56e" providerId="ADAL" clId="{1F620B07-AEC0-4EB3-8BDA-EC04C980511D}" dt="2025-09-22T11:05:40.405" v="35"/>
        <pc:sldMkLst>
          <pc:docMk/>
          <pc:sldMk cId="461634856" sldId="518"/>
        </pc:sldMkLst>
        <pc:spChg chg="mod">
          <ac:chgData name="Michael Bladt Stausholm" userId="aa5f8758-c00f-4915-8c94-9445905eb56e" providerId="ADAL" clId="{1F620B07-AEC0-4EB3-8BDA-EC04C980511D}" dt="2025-09-22T11:05:40.405" v="35"/>
          <ac:spMkLst>
            <pc:docMk/>
            <pc:sldMk cId="461634856" sldId="518"/>
            <ac:spMk id="8" creationId="{677F01F5-D2D8-FE8E-4D32-4725AE426178}"/>
          </ac:spMkLst>
        </pc:spChg>
        <pc:spChg chg="mod">
          <ac:chgData name="Michael Bladt Stausholm" userId="aa5f8758-c00f-4915-8c94-9445905eb56e" providerId="ADAL" clId="{1F620B07-AEC0-4EB3-8BDA-EC04C980511D}" dt="2025-09-22T11:05:40.405" v="35"/>
          <ac:spMkLst>
            <pc:docMk/>
            <pc:sldMk cId="461634856" sldId="518"/>
            <ac:spMk id="15" creationId="{50B1C18B-033E-6B99-9C16-FA1076B8FE34}"/>
          </ac:spMkLst>
        </pc:spChg>
        <pc:spChg chg="mod">
          <ac:chgData name="Michael Bladt Stausholm" userId="aa5f8758-c00f-4915-8c94-9445905eb56e" providerId="ADAL" clId="{1F620B07-AEC0-4EB3-8BDA-EC04C980511D}" dt="2025-09-22T11:05:40.405" v="35"/>
          <ac:spMkLst>
            <pc:docMk/>
            <pc:sldMk cId="461634856" sldId="518"/>
            <ac:spMk id="16" creationId="{C1737721-E889-C783-D2C3-2CE96B8C2CC0}"/>
          </ac:spMkLst>
        </pc:spChg>
        <pc:spChg chg="mod">
          <ac:chgData name="Michael Bladt Stausholm" userId="aa5f8758-c00f-4915-8c94-9445905eb56e" providerId="ADAL" clId="{1F620B07-AEC0-4EB3-8BDA-EC04C980511D}" dt="2025-09-22T11:05:40.405" v="35"/>
          <ac:spMkLst>
            <pc:docMk/>
            <pc:sldMk cId="461634856" sldId="518"/>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2936734613" sldId="1765"/>
        </pc:sldMkLst>
        <pc:spChg chg="mod">
          <ac:chgData name="Michael Bladt Stausholm" userId="aa5f8758-c00f-4915-8c94-9445905eb56e" providerId="ADAL" clId="{1F620B07-AEC0-4EB3-8BDA-EC04C980511D}" dt="2025-09-22T11:05:40.405" v="35"/>
          <ac:spMkLst>
            <pc:docMk/>
            <pc:sldMk cId="2936734613" sldId="1765"/>
            <ac:spMk id="15" creationId="{50B1C18B-033E-6B99-9C16-FA1076B8FE34}"/>
          </ac:spMkLst>
        </pc:spChg>
        <pc:spChg chg="mod">
          <ac:chgData name="Michael Bladt Stausholm" userId="aa5f8758-c00f-4915-8c94-9445905eb56e" providerId="ADAL" clId="{1F620B07-AEC0-4EB3-8BDA-EC04C980511D}" dt="2025-09-22T11:05:40.405" v="35"/>
          <ac:spMkLst>
            <pc:docMk/>
            <pc:sldMk cId="2936734613" sldId="1765"/>
            <ac:spMk id="16" creationId="{C1737721-E889-C783-D2C3-2CE96B8C2CC0}"/>
          </ac:spMkLst>
        </pc:spChg>
        <pc:spChg chg="mod">
          <ac:chgData name="Michael Bladt Stausholm" userId="aa5f8758-c00f-4915-8c94-9445905eb56e" providerId="ADAL" clId="{1F620B07-AEC0-4EB3-8BDA-EC04C980511D}" dt="2025-09-22T11:05:40.405" v="35"/>
          <ac:spMkLst>
            <pc:docMk/>
            <pc:sldMk cId="2936734613" sldId="1765"/>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4286812835" sldId="1766"/>
        </pc:sldMkLst>
        <pc:spChg chg="mod">
          <ac:chgData name="Michael Bladt Stausholm" userId="aa5f8758-c00f-4915-8c94-9445905eb56e" providerId="ADAL" clId="{1F620B07-AEC0-4EB3-8BDA-EC04C980511D}" dt="2025-09-22T11:05:40.405" v="35"/>
          <ac:spMkLst>
            <pc:docMk/>
            <pc:sldMk cId="4286812835" sldId="1766"/>
            <ac:spMk id="15" creationId="{50B1C18B-033E-6B99-9C16-FA1076B8FE34}"/>
          </ac:spMkLst>
        </pc:spChg>
        <pc:spChg chg="mod">
          <ac:chgData name="Michael Bladt Stausholm" userId="aa5f8758-c00f-4915-8c94-9445905eb56e" providerId="ADAL" clId="{1F620B07-AEC0-4EB3-8BDA-EC04C980511D}" dt="2025-09-22T11:05:40.405" v="35"/>
          <ac:spMkLst>
            <pc:docMk/>
            <pc:sldMk cId="4286812835" sldId="1766"/>
            <ac:spMk id="16" creationId="{C1737721-E889-C783-D2C3-2CE96B8C2CC0}"/>
          </ac:spMkLst>
        </pc:spChg>
        <pc:spChg chg="mod">
          <ac:chgData name="Michael Bladt Stausholm" userId="aa5f8758-c00f-4915-8c94-9445905eb56e" providerId="ADAL" clId="{1F620B07-AEC0-4EB3-8BDA-EC04C980511D}" dt="2025-09-22T11:05:40.405" v="35"/>
          <ac:spMkLst>
            <pc:docMk/>
            <pc:sldMk cId="4286812835" sldId="1766"/>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677132053" sldId="1771"/>
        </pc:sldMkLst>
        <pc:spChg chg="mod">
          <ac:chgData name="Michael Bladt Stausholm" userId="aa5f8758-c00f-4915-8c94-9445905eb56e" providerId="ADAL" clId="{1F620B07-AEC0-4EB3-8BDA-EC04C980511D}" dt="2025-09-22T11:05:40.405" v="35"/>
          <ac:spMkLst>
            <pc:docMk/>
            <pc:sldMk cId="677132053" sldId="1771"/>
            <ac:spMk id="8" creationId="{677F01F5-D2D8-FE8E-4D32-4725AE426178}"/>
          </ac:spMkLst>
        </pc:spChg>
        <pc:spChg chg="mod">
          <ac:chgData name="Michael Bladt Stausholm" userId="aa5f8758-c00f-4915-8c94-9445905eb56e" providerId="ADAL" clId="{1F620B07-AEC0-4EB3-8BDA-EC04C980511D}" dt="2025-09-22T11:05:40.405" v="35"/>
          <ac:spMkLst>
            <pc:docMk/>
            <pc:sldMk cId="677132053" sldId="1771"/>
            <ac:spMk id="15" creationId="{50B1C18B-033E-6B99-9C16-FA1076B8FE34}"/>
          </ac:spMkLst>
        </pc:spChg>
        <pc:spChg chg="mod">
          <ac:chgData name="Michael Bladt Stausholm" userId="aa5f8758-c00f-4915-8c94-9445905eb56e" providerId="ADAL" clId="{1F620B07-AEC0-4EB3-8BDA-EC04C980511D}" dt="2025-09-22T11:05:40.405" v="35"/>
          <ac:spMkLst>
            <pc:docMk/>
            <pc:sldMk cId="677132053" sldId="1771"/>
            <ac:spMk id="16" creationId="{C1737721-E889-C783-D2C3-2CE96B8C2CC0}"/>
          </ac:spMkLst>
        </pc:spChg>
        <pc:spChg chg="mod">
          <ac:chgData name="Michael Bladt Stausholm" userId="aa5f8758-c00f-4915-8c94-9445905eb56e" providerId="ADAL" clId="{1F620B07-AEC0-4EB3-8BDA-EC04C980511D}" dt="2025-09-22T11:05:40.405" v="35"/>
          <ac:spMkLst>
            <pc:docMk/>
            <pc:sldMk cId="677132053" sldId="1771"/>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1415001495" sldId="1772"/>
        </pc:sldMkLst>
        <pc:spChg chg="mod">
          <ac:chgData name="Michael Bladt Stausholm" userId="aa5f8758-c00f-4915-8c94-9445905eb56e" providerId="ADAL" clId="{1F620B07-AEC0-4EB3-8BDA-EC04C980511D}" dt="2025-09-22T11:05:40.405" v="35"/>
          <ac:spMkLst>
            <pc:docMk/>
            <pc:sldMk cId="1415001495" sldId="1772"/>
            <ac:spMk id="8" creationId="{677F01F5-D2D8-FE8E-4D32-4725AE426178}"/>
          </ac:spMkLst>
        </pc:spChg>
        <pc:spChg chg="mod">
          <ac:chgData name="Michael Bladt Stausholm" userId="aa5f8758-c00f-4915-8c94-9445905eb56e" providerId="ADAL" clId="{1F620B07-AEC0-4EB3-8BDA-EC04C980511D}" dt="2025-09-22T11:05:40.405" v="35"/>
          <ac:spMkLst>
            <pc:docMk/>
            <pc:sldMk cId="1415001495" sldId="1772"/>
            <ac:spMk id="15" creationId="{50B1C18B-033E-6B99-9C16-FA1076B8FE34}"/>
          </ac:spMkLst>
        </pc:spChg>
        <pc:spChg chg="mod">
          <ac:chgData name="Michael Bladt Stausholm" userId="aa5f8758-c00f-4915-8c94-9445905eb56e" providerId="ADAL" clId="{1F620B07-AEC0-4EB3-8BDA-EC04C980511D}" dt="2025-09-22T11:05:40.405" v="35"/>
          <ac:spMkLst>
            <pc:docMk/>
            <pc:sldMk cId="1415001495" sldId="1772"/>
            <ac:spMk id="16" creationId="{C1737721-E889-C783-D2C3-2CE96B8C2CC0}"/>
          </ac:spMkLst>
        </pc:spChg>
        <pc:spChg chg="mod">
          <ac:chgData name="Michael Bladt Stausholm" userId="aa5f8758-c00f-4915-8c94-9445905eb56e" providerId="ADAL" clId="{1F620B07-AEC0-4EB3-8BDA-EC04C980511D}" dt="2025-09-22T11:05:40.405" v="35"/>
          <ac:spMkLst>
            <pc:docMk/>
            <pc:sldMk cId="1415001495" sldId="1772"/>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594159272" sldId="1773"/>
        </pc:sldMkLst>
        <pc:spChg chg="mod">
          <ac:chgData name="Michael Bladt Stausholm" userId="aa5f8758-c00f-4915-8c94-9445905eb56e" providerId="ADAL" clId="{1F620B07-AEC0-4EB3-8BDA-EC04C980511D}" dt="2025-09-22T11:05:40.405" v="35"/>
          <ac:spMkLst>
            <pc:docMk/>
            <pc:sldMk cId="594159272" sldId="1773"/>
            <ac:spMk id="15" creationId="{50B1C18B-033E-6B99-9C16-FA1076B8FE34}"/>
          </ac:spMkLst>
        </pc:spChg>
        <pc:spChg chg="mod">
          <ac:chgData name="Michael Bladt Stausholm" userId="aa5f8758-c00f-4915-8c94-9445905eb56e" providerId="ADAL" clId="{1F620B07-AEC0-4EB3-8BDA-EC04C980511D}" dt="2025-09-22T11:05:40.405" v="35"/>
          <ac:spMkLst>
            <pc:docMk/>
            <pc:sldMk cId="594159272" sldId="1773"/>
            <ac:spMk id="16" creationId="{C1737721-E889-C783-D2C3-2CE96B8C2CC0}"/>
          </ac:spMkLst>
        </pc:spChg>
        <pc:spChg chg="mod">
          <ac:chgData name="Michael Bladt Stausholm" userId="aa5f8758-c00f-4915-8c94-9445905eb56e" providerId="ADAL" clId="{1F620B07-AEC0-4EB3-8BDA-EC04C980511D}" dt="2025-09-22T11:05:40.405" v="35"/>
          <ac:spMkLst>
            <pc:docMk/>
            <pc:sldMk cId="594159272" sldId="1773"/>
            <ac:spMk id="17" creationId="{6414D0A2-717E-F95D-27E7-99B284641724}"/>
          </ac:spMkLst>
        </pc:spChg>
      </pc:sldChg>
      <pc:sldChg chg="modSp mod">
        <pc:chgData name="Michael Bladt Stausholm" userId="aa5f8758-c00f-4915-8c94-9445905eb56e" providerId="ADAL" clId="{1F620B07-AEC0-4EB3-8BDA-EC04C980511D}" dt="2025-09-22T13:00:20.281" v="1483" actId="313"/>
        <pc:sldMkLst>
          <pc:docMk/>
          <pc:sldMk cId="1065658143" sldId="1774"/>
        </pc:sldMkLst>
        <pc:spChg chg="mod">
          <ac:chgData name="Michael Bladt Stausholm" userId="aa5f8758-c00f-4915-8c94-9445905eb56e" providerId="ADAL" clId="{1F620B07-AEC0-4EB3-8BDA-EC04C980511D}" dt="2025-09-22T13:00:20.281" v="1483" actId="313"/>
          <ac:spMkLst>
            <pc:docMk/>
            <pc:sldMk cId="1065658143" sldId="1774"/>
            <ac:spMk id="3" creationId="{A96B2A0D-4B6F-7D9A-7687-F3C05FB39ACF}"/>
          </ac:spMkLst>
        </pc:spChg>
        <pc:spChg chg="mod">
          <ac:chgData name="Michael Bladt Stausholm" userId="aa5f8758-c00f-4915-8c94-9445905eb56e" providerId="ADAL" clId="{1F620B07-AEC0-4EB3-8BDA-EC04C980511D}" dt="2025-09-22T11:05:40.405" v="35"/>
          <ac:spMkLst>
            <pc:docMk/>
            <pc:sldMk cId="1065658143" sldId="1774"/>
            <ac:spMk id="4" creationId="{2AC3DFD8-65AB-D12B-6DC6-069088307B37}"/>
          </ac:spMkLst>
        </pc:spChg>
        <pc:spChg chg="mod">
          <ac:chgData name="Michael Bladt Stausholm" userId="aa5f8758-c00f-4915-8c94-9445905eb56e" providerId="ADAL" clId="{1F620B07-AEC0-4EB3-8BDA-EC04C980511D}" dt="2025-09-22T11:05:40.405" v="35"/>
          <ac:spMkLst>
            <pc:docMk/>
            <pc:sldMk cId="1065658143" sldId="1774"/>
            <ac:spMk id="5" creationId="{F13F2B35-F673-FC3F-037E-104F3F5D3AC1}"/>
          </ac:spMkLst>
        </pc:spChg>
        <pc:spChg chg="mod">
          <ac:chgData name="Michael Bladt Stausholm" userId="aa5f8758-c00f-4915-8c94-9445905eb56e" providerId="ADAL" clId="{1F620B07-AEC0-4EB3-8BDA-EC04C980511D}" dt="2025-09-22T11:05:40.405" v="35"/>
          <ac:spMkLst>
            <pc:docMk/>
            <pc:sldMk cId="1065658143" sldId="1774"/>
            <ac:spMk id="6" creationId="{2EFD502E-1F8F-9E41-0533-059632F0DD20}"/>
          </ac:spMkLst>
        </pc:spChg>
      </pc:sldChg>
      <pc:sldChg chg="modSp add del">
        <pc:chgData name="Michael Bladt Stausholm" userId="aa5f8758-c00f-4915-8c94-9445905eb56e" providerId="ADAL" clId="{1F620B07-AEC0-4EB3-8BDA-EC04C980511D}" dt="2025-10-03T07:42:39.547" v="2216" actId="47"/>
        <pc:sldMkLst>
          <pc:docMk/>
          <pc:sldMk cId="803375818" sldId="1780"/>
        </pc:sldMkLst>
      </pc:sldChg>
      <pc:sldChg chg="modSp">
        <pc:chgData name="Michael Bladt Stausholm" userId="aa5f8758-c00f-4915-8c94-9445905eb56e" providerId="ADAL" clId="{1F620B07-AEC0-4EB3-8BDA-EC04C980511D}" dt="2025-09-22T11:05:40.405" v="35"/>
        <pc:sldMkLst>
          <pc:docMk/>
          <pc:sldMk cId="1672713115" sldId="1784"/>
        </pc:sldMkLst>
        <pc:spChg chg="mod">
          <ac:chgData name="Michael Bladt Stausholm" userId="aa5f8758-c00f-4915-8c94-9445905eb56e" providerId="ADAL" clId="{1F620B07-AEC0-4EB3-8BDA-EC04C980511D}" dt="2025-09-22T11:05:40.405" v="35"/>
          <ac:spMkLst>
            <pc:docMk/>
            <pc:sldMk cId="1672713115" sldId="1784"/>
            <ac:spMk id="2" creationId="{49AF44ED-2B55-5F4F-B5D9-9C422CB31525}"/>
          </ac:spMkLst>
        </pc:spChg>
        <pc:spChg chg="mod">
          <ac:chgData name="Michael Bladt Stausholm" userId="aa5f8758-c00f-4915-8c94-9445905eb56e" providerId="ADAL" clId="{1F620B07-AEC0-4EB3-8BDA-EC04C980511D}" dt="2025-09-22T11:05:40.405" v="35"/>
          <ac:spMkLst>
            <pc:docMk/>
            <pc:sldMk cId="1672713115" sldId="1784"/>
            <ac:spMk id="9" creationId="{3AC1F0A7-DB2A-8D41-3F9F-D42D08977DCB}"/>
          </ac:spMkLst>
        </pc:spChg>
      </pc:sldChg>
      <pc:sldChg chg="modSp add del">
        <pc:chgData name="Michael Bladt Stausholm" userId="aa5f8758-c00f-4915-8c94-9445905eb56e" providerId="ADAL" clId="{1F620B07-AEC0-4EB3-8BDA-EC04C980511D}" dt="2025-10-03T07:42:39.547" v="2216" actId="47"/>
        <pc:sldMkLst>
          <pc:docMk/>
          <pc:sldMk cId="2769734321" sldId="1788"/>
        </pc:sldMkLst>
      </pc:sldChg>
      <pc:sldChg chg="modSp add del">
        <pc:chgData name="Michael Bladt Stausholm" userId="aa5f8758-c00f-4915-8c94-9445905eb56e" providerId="ADAL" clId="{1F620B07-AEC0-4EB3-8BDA-EC04C980511D}" dt="2025-10-03T07:42:39.547" v="2216" actId="47"/>
        <pc:sldMkLst>
          <pc:docMk/>
          <pc:sldMk cId="488206074" sldId="1793"/>
        </pc:sldMkLst>
      </pc:sldChg>
      <pc:sldChg chg="modSp add del">
        <pc:chgData name="Michael Bladt Stausholm" userId="aa5f8758-c00f-4915-8c94-9445905eb56e" providerId="ADAL" clId="{1F620B07-AEC0-4EB3-8BDA-EC04C980511D}" dt="2025-10-03T07:42:39.547" v="2216" actId="47"/>
        <pc:sldMkLst>
          <pc:docMk/>
          <pc:sldMk cId="977712798" sldId="1794"/>
        </pc:sldMkLst>
      </pc:sldChg>
      <pc:sldChg chg="modSp add del">
        <pc:chgData name="Michael Bladt Stausholm" userId="aa5f8758-c00f-4915-8c94-9445905eb56e" providerId="ADAL" clId="{1F620B07-AEC0-4EB3-8BDA-EC04C980511D}" dt="2025-10-03T07:42:39.547" v="2216" actId="47"/>
        <pc:sldMkLst>
          <pc:docMk/>
          <pc:sldMk cId="3491678049" sldId="1795"/>
        </pc:sldMkLst>
      </pc:sldChg>
      <pc:sldChg chg="modSp add del">
        <pc:chgData name="Michael Bladt Stausholm" userId="aa5f8758-c00f-4915-8c94-9445905eb56e" providerId="ADAL" clId="{1F620B07-AEC0-4EB3-8BDA-EC04C980511D}" dt="2025-10-03T07:45:19.013" v="2250" actId="47"/>
        <pc:sldMkLst>
          <pc:docMk/>
          <pc:sldMk cId="1973517884" sldId="1796"/>
        </pc:sldMkLst>
      </pc:sldChg>
      <pc:sldChg chg="modSp mod">
        <pc:chgData name="Michael Bladt Stausholm" userId="aa5f8758-c00f-4915-8c94-9445905eb56e" providerId="ADAL" clId="{1F620B07-AEC0-4EB3-8BDA-EC04C980511D}" dt="2025-09-22T13:01:58.722" v="1486" actId="20577"/>
        <pc:sldMkLst>
          <pc:docMk/>
          <pc:sldMk cId="3202601537" sldId="1812"/>
        </pc:sldMkLst>
        <pc:spChg chg="mod">
          <ac:chgData name="Michael Bladt Stausholm" userId="aa5f8758-c00f-4915-8c94-9445905eb56e" providerId="ADAL" clId="{1F620B07-AEC0-4EB3-8BDA-EC04C980511D}" dt="2025-09-22T13:01:58.722" v="1486" actId="20577"/>
          <ac:spMkLst>
            <pc:docMk/>
            <pc:sldMk cId="3202601537" sldId="1812"/>
            <ac:spMk id="3" creationId="{E297F150-291C-1E6F-52E4-81D2D45CDBCE}"/>
          </ac:spMkLst>
        </pc:spChg>
        <pc:spChg chg="mod">
          <ac:chgData name="Michael Bladt Stausholm" userId="aa5f8758-c00f-4915-8c94-9445905eb56e" providerId="ADAL" clId="{1F620B07-AEC0-4EB3-8BDA-EC04C980511D}" dt="2025-09-22T11:05:40.405" v="35"/>
          <ac:spMkLst>
            <pc:docMk/>
            <pc:sldMk cId="3202601537" sldId="1812"/>
            <ac:spMk id="4" creationId="{F8EA1916-939B-C8B7-8104-A82B4415ADB6}"/>
          </ac:spMkLst>
        </pc:spChg>
        <pc:spChg chg="mod">
          <ac:chgData name="Michael Bladt Stausholm" userId="aa5f8758-c00f-4915-8c94-9445905eb56e" providerId="ADAL" clId="{1F620B07-AEC0-4EB3-8BDA-EC04C980511D}" dt="2025-09-22T11:05:40.405" v="35"/>
          <ac:spMkLst>
            <pc:docMk/>
            <pc:sldMk cId="3202601537" sldId="1812"/>
            <ac:spMk id="5" creationId="{2D176C52-7BCE-7711-01C9-965C2405A537}"/>
          </ac:spMkLst>
        </pc:spChg>
        <pc:spChg chg="mod">
          <ac:chgData name="Michael Bladt Stausholm" userId="aa5f8758-c00f-4915-8c94-9445905eb56e" providerId="ADAL" clId="{1F620B07-AEC0-4EB3-8BDA-EC04C980511D}" dt="2025-09-22T11:05:40.405" v="35"/>
          <ac:spMkLst>
            <pc:docMk/>
            <pc:sldMk cId="3202601537" sldId="1812"/>
            <ac:spMk id="6" creationId="{DEB9B2FD-97DE-72CE-0379-DD5E335A8B7E}"/>
          </ac:spMkLst>
        </pc:spChg>
      </pc:sldChg>
      <pc:sldChg chg="delSp modSp mod ord delAnim">
        <pc:chgData name="Michael Bladt Stausholm" userId="aa5f8758-c00f-4915-8c94-9445905eb56e" providerId="ADAL" clId="{1F620B07-AEC0-4EB3-8BDA-EC04C980511D}" dt="2025-10-03T06:42:17.827" v="1510" actId="478"/>
        <pc:sldMkLst>
          <pc:docMk/>
          <pc:sldMk cId="2702214102" sldId="1818"/>
        </pc:sldMkLst>
        <pc:spChg chg="mod">
          <ac:chgData name="Michael Bladt Stausholm" userId="aa5f8758-c00f-4915-8c94-9445905eb56e" providerId="ADAL" clId="{1F620B07-AEC0-4EB3-8BDA-EC04C980511D}" dt="2025-09-22T11:21:48.435" v="443" actId="20577"/>
          <ac:spMkLst>
            <pc:docMk/>
            <pc:sldMk cId="2702214102" sldId="1818"/>
            <ac:spMk id="2" creationId="{5C5F61E8-91C5-DE0C-8D1E-CD9537A17234}"/>
          </ac:spMkLst>
        </pc:spChg>
        <pc:spChg chg="mod">
          <ac:chgData name="Michael Bladt Stausholm" userId="aa5f8758-c00f-4915-8c94-9445905eb56e" providerId="ADAL" clId="{1F620B07-AEC0-4EB3-8BDA-EC04C980511D}" dt="2025-09-22T11:05:40.405" v="35"/>
          <ac:spMkLst>
            <pc:docMk/>
            <pc:sldMk cId="2702214102" sldId="1818"/>
            <ac:spMk id="4" creationId="{A4137350-660D-DBD3-8C1C-2796BFF942AC}"/>
          </ac:spMkLst>
        </pc:spChg>
        <pc:spChg chg="mod">
          <ac:chgData name="Michael Bladt Stausholm" userId="aa5f8758-c00f-4915-8c94-9445905eb56e" providerId="ADAL" clId="{1F620B07-AEC0-4EB3-8BDA-EC04C980511D}" dt="2025-09-22T11:05:40.405" v="35"/>
          <ac:spMkLst>
            <pc:docMk/>
            <pc:sldMk cId="2702214102" sldId="1818"/>
            <ac:spMk id="5" creationId="{3D47C79D-CDCD-56BB-E7C0-FB90B40ACC41}"/>
          </ac:spMkLst>
        </pc:spChg>
        <pc:spChg chg="mod">
          <ac:chgData name="Michael Bladt Stausholm" userId="aa5f8758-c00f-4915-8c94-9445905eb56e" providerId="ADAL" clId="{1F620B07-AEC0-4EB3-8BDA-EC04C980511D}" dt="2025-09-22T11:05:40.405" v="35"/>
          <ac:spMkLst>
            <pc:docMk/>
            <pc:sldMk cId="2702214102" sldId="1818"/>
            <ac:spMk id="6" creationId="{7C3F9C92-B0BD-3FEC-084F-B9494B0D66A2}"/>
          </ac:spMkLst>
        </pc:spChg>
      </pc:sldChg>
      <pc:sldChg chg="modSp">
        <pc:chgData name="Michael Bladt Stausholm" userId="aa5f8758-c00f-4915-8c94-9445905eb56e" providerId="ADAL" clId="{1F620B07-AEC0-4EB3-8BDA-EC04C980511D}" dt="2025-09-22T11:05:40.405" v="35"/>
        <pc:sldMkLst>
          <pc:docMk/>
          <pc:sldMk cId="635669846" sldId="1822"/>
        </pc:sldMkLst>
        <pc:spChg chg="mod">
          <ac:chgData name="Michael Bladt Stausholm" userId="aa5f8758-c00f-4915-8c94-9445905eb56e" providerId="ADAL" clId="{1F620B07-AEC0-4EB3-8BDA-EC04C980511D}" dt="2025-09-22T11:05:40.405" v="35"/>
          <ac:spMkLst>
            <pc:docMk/>
            <pc:sldMk cId="635669846" sldId="1822"/>
            <ac:spMk id="2" creationId="{207C2DA2-3B1C-6179-AA1A-01E68230B609}"/>
          </ac:spMkLst>
        </pc:spChg>
        <pc:spChg chg="mod">
          <ac:chgData name="Michael Bladt Stausholm" userId="aa5f8758-c00f-4915-8c94-9445905eb56e" providerId="ADAL" clId="{1F620B07-AEC0-4EB3-8BDA-EC04C980511D}" dt="2025-09-22T11:05:40.405" v="35"/>
          <ac:spMkLst>
            <pc:docMk/>
            <pc:sldMk cId="635669846" sldId="1822"/>
            <ac:spMk id="4" creationId="{5EAE30E7-E9F6-B232-9577-E9A176FC4088}"/>
          </ac:spMkLst>
        </pc:spChg>
        <pc:spChg chg="mod">
          <ac:chgData name="Michael Bladt Stausholm" userId="aa5f8758-c00f-4915-8c94-9445905eb56e" providerId="ADAL" clId="{1F620B07-AEC0-4EB3-8BDA-EC04C980511D}" dt="2025-09-22T11:05:40.405" v="35"/>
          <ac:spMkLst>
            <pc:docMk/>
            <pc:sldMk cId="635669846" sldId="1822"/>
            <ac:spMk id="5" creationId="{A54906FE-9B28-3C99-AC9F-A6ABED7E9DCC}"/>
          </ac:spMkLst>
        </pc:spChg>
        <pc:spChg chg="mod">
          <ac:chgData name="Michael Bladt Stausholm" userId="aa5f8758-c00f-4915-8c94-9445905eb56e" providerId="ADAL" clId="{1F620B07-AEC0-4EB3-8BDA-EC04C980511D}" dt="2025-09-22T11:05:40.405" v="35"/>
          <ac:spMkLst>
            <pc:docMk/>
            <pc:sldMk cId="635669846" sldId="1822"/>
            <ac:spMk id="6" creationId="{7F006551-2467-D951-5AC7-AFCB1DA34195}"/>
          </ac:spMkLst>
        </pc:spChg>
      </pc:sldChg>
      <pc:sldChg chg="modSp mod">
        <pc:chgData name="Michael Bladt Stausholm" userId="aa5f8758-c00f-4915-8c94-9445905eb56e" providerId="ADAL" clId="{1F620B07-AEC0-4EB3-8BDA-EC04C980511D}" dt="2025-10-06T17:44:30.369" v="2493" actId="20577"/>
        <pc:sldMkLst>
          <pc:docMk/>
          <pc:sldMk cId="394242922" sldId="1832"/>
        </pc:sldMkLst>
        <pc:spChg chg="mod">
          <ac:chgData name="Michael Bladt Stausholm" userId="aa5f8758-c00f-4915-8c94-9445905eb56e" providerId="ADAL" clId="{1F620B07-AEC0-4EB3-8BDA-EC04C980511D}" dt="2025-10-06T17:44:30.369" v="2493" actId="20577"/>
          <ac:spMkLst>
            <pc:docMk/>
            <pc:sldMk cId="394242922" sldId="1832"/>
            <ac:spMk id="3" creationId="{AE71295D-91D8-1B56-D16C-86D218D5B38B}"/>
          </ac:spMkLst>
        </pc:spChg>
        <pc:spChg chg="mod">
          <ac:chgData name="Michael Bladt Stausholm" userId="aa5f8758-c00f-4915-8c94-9445905eb56e" providerId="ADAL" clId="{1F620B07-AEC0-4EB3-8BDA-EC04C980511D}" dt="2025-09-22T11:05:40.405" v="35"/>
          <ac:spMkLst>
            <pc:docMk/>
            <pc:sldMk cId="394242922" sldId="1832"/>
            <ac:spMk id="4" creationId="{770ACA41-0863-2B2C-77E3-12E6A7DF4258}"/>
          </ac:spMkLst>
        </pc:spChg>
        <pc:spChg chg="mod">
          <ac:chgData name="Michael Bladt Stausholm" userId="aa5f8758-c00f-4915-8c94-9445905eb56e" providerId="ADAL" clId="{1F620B07-AEC0-4EB3-8BDA-EC04C980511D}" dt="2025-09-22T11:05:40.405" v="35"/>
          <ac:spMkLst>
            <pc:docMk/>
            <pc:sldMk cId="394242922" sldId="1832"/>
            <ac:spMk id="5" creationId="{CD9F7738-57B8-FAC1-8817-F4F720AD891A}"/>
          </ac:spMkLst>
        </pc:spChg>
        <pc:spChg chg="mod">
          <ac:chgData name="Michael Bladt Stausholm" userId="aa5f8758-c00f-4915-8c94-9445905eb56e" providerId="ADAL" clId="{1F620B07-AEC0-4EB3-8BDA-EC04C980511D}" dt="2025-09-22T11:05:40.405" v="35"/>
          <ac:spMkLst>
            <pc:docMk/>
            <pc:sldMk cId="394242922" sldId="1832"/>
            <ac:spMk id="6" creationId="{18DBC4FC-DA4D-021E-47BF-62D5163D534F}"/>
          </ac:spMkLst>
        </pc:spChg>
      </pc:sldChg>
      <pc:sldChg chg="modSp">
        <pc:chgData name="Michael Bladt Stausholm" userId="aa5f8758-c00f-4915-8c94-9445905eb56e" providerId="ADAL" clId="{1F620B07-AEC0-4EB3-8BDA-EC04C980511D}" dt="2025-09-22T11:05:40.405" v="35"/>
        <pc:sldMkLst>
          <pc:docMk/>
          <pc:sldMk cId="1177810098" sldId="1833"/>
        </pc:sldMkLst>
        <pc:spChg chg="mod">
          <ac:chgData name="Michael Bladt Stausholm" userId="aa5f8758-c00f-4915-8c94-9445905eb56e" providerId="ADAL" clId="{1F620B07-AEC0-4EB3-8BDA-EC04C980511D}" dt="2025-09-22T11:05:40.405" v="35"/>
          <ac:spMkLst>
            <pc:docMk/>
            <pc:sldMk cId="1177810098" sldId="1833"/>
            <ac:spMk id="4" creationId="{04A8B423-8941-316F-A23C-EEEF46248AE1}"/>
          </ac:spMkLst>
        </pc:spChg>
        <pc:spChg chg="mod">
          <ac:chgData name="Michael Bladt Stausholm" userId="aa5f8758-c00f-4915-8c94-9445905eb56e" providerId="ADAL" clId="{1F620B07-AEC0-4EB3-8BDA-EC04C980511D}" dt="2025-09-22T11:05:40.405" v="35"/>
          <ac:spMkLst>
            <pc:docMk/>
            <pc:sldMk cId="1177810098" sldId="1833"/>
            <ac:spMk id="5" creationId="{F86B9870-6080-A5B2-A87B-C012C8F54D13}"/>
          </ac:spMkLst>
        </pc:spChg>
        <pc:spChg chg="mod">
          <ac:chgData name="Michael Bladt Stausholm" userId="aa5f8758-c00f-4915-8c94-9445905eb56e" providerId="ADAL" clId="{1F620B07-AEC0-4EB3-8BDA-EC04C980511D}" dt="2025-09-22T11:05:40.405" v="35"/>
          <ac:spMkLst>
            <pc:docMk/>
            <pc:sldMk cId="1177810098" sldId="1833"/>
            <ac:spMk id="6" creationId="{F17B3EBF-A2B4-0247-1944-4B076AF70A1C}"/>
          </ac:spMkLst>
        </pc:spChg>
      </pc:sldChg>
      <pc:sldChg chg="modSp">
        <pc:chgData name="Michael Bladt Stausholm" userId="aa5f8758-c00f-4915-8c94-9445905eb56e" providerId="ADAL" clId="{1F620B07-AEC0-4EB3-8BDA-EC04C980511D}" dt="2025-09-22T11:05:40.405" v="35"/>
        <pc:sldMkLst>
          <pc:docMk/>
          <pc:sldMk cId="9647067" sldId="1834"/>
        </pc:sldMkLst>
        <pc:spChg chg="mod">
          <ac:chgData name="Michael Bladt Stausholm" userId="aa5f8758-c00f-4915-8c94-9445905eb56e" providerId="ADAL" clId="{1F620B07-AEC0-4EB3-8BDA-EC04C980511D}" dt="2025-09-22T11:05:40.405" v="35"/>
          <ac:spMkLst>
            <pc:docMk/>
            <pc:sldMk cId="9647067" sldId="1834"/>
            <ac:spMk id="4" creationId="{C2CDC3AF-9A3B-1E67-8F5D-3581D67B1EE0}"/>
          </ac:spMkLst>
        </pc:spChg>
        <pc:spChg chg="mod">
          <ac:chgData name="Michael Bladt Stausholm" userId="aa5f8758-c00f-4915-8c94-9445905eb56e" providerId="ADAL" clId="{1F620B07-AEC0-4EB3-8BDA-EC04C980511D}" dt="2025-09-22T11:05:40.405" v="35"/>
          <ac:spMkLst>
            <pc:docMk/>
            <pc:sldMk cId="9647067" sldId="1834"/>
            <ac:spMk id="5" creationId="{C7F8653C-67FD-5B09-3D3E-1B54251054E7}"/>
          </ac:spMkLst>
        </pc:spChg>
        <pc:spChg chg="mod">
          <ac:chgData name="Michael Bladt Stausholm" userId="aa5f8758-c00f-4915-8c94-9445905eb56e" providerId="ADAL" clId="{1F620B07-AEC0-4EB3-8BDA-EC04C980511D}" dt="2025-09-22T11:05:40.405" v="35"/>
          <ac:spMkLst>
            <pc:docMk/>
            <pc:sldMk cId="9647067" sldId="1834"/>
            <ac:spMk id="6" creationId="{4BBB77E3-635E-AD56-15ED-D27399B1085B}"/>
          </ac:spMkLst>
        </pc:spChg>
      </pc:sldChg>
      <pc:sldChg chg="modSp mod">
        <pc:chgData name="Michael Bladt Stausholm" userId="aa5f8758-c00f-4915-8c94-9445905eb56e" providerId="ADAL" clId="{1F620B07-AEC0-4EB3-8BDA-EC04C980511D}" dt="2025-10-03T07:28:42.428" v="2211" actId="400"/>
        <pc:sldMkLst>
          <pc:docMk/>
          <pc:sldMk cId="1155719117" sldId="1835"/>
        </pc:sldMkLst>
        <pc:spChg chg="mod">
          <ac:chgData name="Michael Bladt Stausholm" userId="aa5f8758-c00f-4915-8c94-9445905eb56e" providerId="ADAL" clId="{1F620B07-AEC0-4EB3-8BDA-EC04C980511D}" dt="2025-09-22T11:05:40.405" v="35"/>
          <ac:spMkLst>
            <pc:docMk/>
            <pc:sldMk cId="1155719117" sldId="1835"/>
            <ac:spMk id="2" creationId="{838430EC-9E7B-5489-ABC9-D715F30C8548}"/>
          </ac:spMkLst>
        </pc:spChg>
        <pc:spChg chg="mod">
          <ac:chgData name="Michael Bladt Stausholm" userId="aa5f8758-c00f-4915-8c94-9445905eb56e" providerId="ADAL" clId="{1F620B07-AEC0-4EB3-8BDA-EC04C980511D}" dt="2025-10-03T07:28:42.428" v="2211" actId="400"/>
          <ac:spMkLst>
            <pc:docMk/>
            <pc:sldMk cId="1155719117" sldId="1835"/>
            <ac:spMk id="3" creationId="{C14B7A4C-66CB-8E6F-DFA8-E24E583764E4}"/>
          </ac:spMkLst>
        </pc:spChg>
        <pc:spChg chg="mod">
          <ac:chgData name="Michael Bladt Stausholm" userId="aa5f8758-c00f-4915-8c94-9445905eb56e" providerId="ADAL" clId="{1F620B07-AEC0-4EB3-8BDA-EC04C980511D}" dt="2025-09-22T11:05:40.405" v="35"/>
          <ac:spMkLst>
            <pc:docMk/>
            <pc:sldMk cId="1155719117" sldId="1835"/>
            <ac:spMk id="4" creationId="{6B8F33D1-DFB4-5795-3D72-2A7427F30D52}"/>
          </ac:spMkLst>
        </pc:spChg>
        <pc:spChg chg="mod">
          <ac:chgData name="Michael Bladt Stausholm" userId="aa5f8758-c00f-4915-8c94-9445905eb56e" providerId="ADAL" clId="{1F620B07-AEC0-4EB3-8BDA-EC04C980511D}" dt="2025-09-22T11:05:40.405" v="35"/>
          <ac:spMkLst>
            <pc:docMk/>
            <pc:sldMk cId="1155719117" sldId="1835"/>
            <ac:spMk id="5" creationId="{C7CC4B9B-5530-9113-DFFC-FE5BEF6F5BC0}"/>
          </ac:spMkLst>
        </pc:spChg>
        <pc:spChg chg="mod">
          <ac:chgData name="Michael Bladt Stausholm" userId="aa5f8758-c00f-4915-8c94-9445905eb56e" providerId="ADAL" clId="{1F620B07-AEC0-4EB3-8BDA-EC04C980511D}" dt="2025-09-22T11:05:40.405" v="35"/>
          <ac:spMkLst>
            <pc:docMk/>
            <pc:sldMk cId="1155719117" sldId="1835"/>
            <ac:spMk id="6" creationId="{0758F43E-A369-6589-9A5C-618FF425A14B}"/>
          </ac:spMkLst>
        </pc:spChg>
      </pc:sldChg>
      <pc:sldChg chg="modSp">
        <pc:chgData name="Michael Bladt Stausholm" userId="aa5f8758-c00f-4915-8c94-9445905eb56e" providerId="ADAL" clId="{1F620B07-AEC0-4EB3-8BDA-EC04C980511D}" dt="2025-09-22T11:05:40.405" v="35"/>
        <pc:sldMkLst>
          <pc:docMk/>
          <pc:sldMk cId="2269558983" sldId="1837"/>
        </pc:sldMkLst>
        <pc:spChg chg="mod">
          <ac:chgData name="Michael Bladt Stausholm" userId="aa5f8758-c00f-4915-8c94-9445905eb56e" providerId="ADAL" clId="{1F620B07-AEC0-4EB3-8BDA-EC04C980511D}" dt="2025-09-22T11:05:40.405" v="35"/>
          <ac:spMkLst>
            <pc:docMk/>
            <pc:sldMk cId="2269558983" sldId="1837"/>
            <ac:spMk id="4" creationId="{380B614D-748B-0786-C4AE-A394259541C4}"/>
          </ac:spMkLst>
        </pc:spChg>
        <pc:spChg chg="mod">
          <ac:chgData name="Michael Bladt Stausholm" userId="aa5f8758-c00f-4915-8c94-9445905eb56e" providerId="ADAL" clId="{1F620B07-AEC0-4EB3-8BDA-EC04C980511D}" dt="2025-09-22T11:05:40.405" v="35"/>
          <ac:spMkLst>
            <pc:docMk/>
            <pc:sldMk cId="2269558983" sldId="1837"/>
            <ac:spMk id="5" creationId="{B486327B-4236-A062-6569-E2E79C8BCDF0}"/>
          </ac:spMkLst>
        </pc:spChg>
      </pc:sldChg>
      <pc:sldChg chg="addSp delSp modSp mod">
        <pc:chgData name="Michael Bladt Stausholm" userId="aa5f8758-c00f-4915-8c94-9445905eb56e" providerId="ADAL" clId="{1F620B07-AEC0-4EB3-8BDA-EC04C980511D}" dt="2025-10-03T06:54:55.545" v="1659" actId="9405"/>
        <pc:sldMkLst>
          <pc:docMk/>
          <pc:sldMk cId="4170669702" sldId="1839"/>
        </pc:sldMkLst>
        <pc:spChg chg="mod">
          <ac:chgData name="Michael Bladt Stausholm" userId="aa5f8758-c00f-4915-8c94-9445905eb56e" providerId="ADAL" clId="{1F620B07-AEC0-4EB3-8BDA-EC04C980511D}" dt="2025-09-22T11:05:40.405" v="35"/>
          <ac:spMkLst>
            <pc:docMk/>
            <pc:sldMk cId="4170669702" sldId="1839"/>
            <ac:spMk id="2" creationId="{4E67DDE6-BC32-F351-6CD6-EB2E12CE4E9B}"/>
          </ac:spMkLst>
        </pc:spChg>
        <pc:spChg chg="mod">
          <ac:chgData name="Michael Bladt Stausholm" userId="aa5f8758-c00f-4915-8c94-9445905eb56e" providerId="ADAL" clId="{1F620B07-AEC0-4EB3-8BDA-EC04C980511D}" dt="2025-09-22T11:05:40.698" v="44" actId="27636"/>
          <ac:spMkLst>
            <pc:docMk/>
            <pc:sldMk cId="4170669702" sldId="1839"/>
            <ac:spMk id="4" creationId="{A1A230C4-3FF3-ABA6-1644-CB5124ACEF57}"/>
          </ac:spMkLst>
        </pc:spChg>
        <pc:spChg chg="mod">
          <ac:chgData name="Michael Bladt Stausholm" userId="aa5f8758-c00f-4915-8c94-9445905eb56e" providerId="ADAL" clId="{1F620B07-AEC0-4EB3-8BDA-EC04C980511D}" dt="2025-09-22T11:05:40.690" v="43" actId="27636"/>
          <ac:spMkLst>
            <pc:docMk/>
            <pc:sldMk cId="4170669702" sldId="1839"/>
            <ac:spMk id="5" creationId="{9CE97178-67A9-F618-D9CC-DB577FA9204E}"/>
          </ac:spMkLst>
        </pc:spChg>
        <pc:spChg chg="mod">
          <ac:chgData name="Michael Bladt Stausholm" userId="aa5f8758-c00f-4915-8c94-9445905eb56e" providerId="ADAL" clId="{1F620B07-AEC0-4EB3-8BDA-EC04C980511D}" dt="2025-09-22T11:05:40.405" v="35"/>
          <ac:spMkLst>
            <pc:docMk/>
            <pc:sldMk cId="4170669702" sldId="1839"/>
            <ac:spMk id="6" creationId="{54B21AA1-F0BE-8AE5-B5F2-5AC1700E431B}"/>
          </ac:spMkLst>
        </pc:spChg>
        <pc:picChg chg="add del">
          <ac:chgData name="Michael Bladt Stausholm" userId="aa5f8758-c00f-4915-8c94-9445905eb56e" providerId="ADAL" clId="{1F620B07-AEC0-4EB3-8BDA-EC04C980511D}" dt="2025-10-03T06:54:38.925" v="1656" actId="478"/>
          <ac:picMkLst>
            <pc:docMk/>
            <pc:sldMk cId="4170669702" sldId="1839"/>
            <ac:picMk id="8" creationId="{B70404A8-095A-5ED8-913A-707B38F0A7C6}"/>
          </ac:picMkLst>
        </pc:picChg>
        <pc:picChg chg="add del">
          <ac:chgData name="Michael Bladt Stausholm" userId="aa5f8758-c00f-4915-8c94-9445905eb56e" providerId="ADAL" clId="{1F620B07-AEC0-4EB3-8BDA-EC04C980511D}" dt="2025-10-03T06:54:39.428" v="1657" actId="478"/>
          <ac:picMkLst>
            <pc:docMk/>
            <pc:sldMk cId="4170669702" sldId="1839"/>
            <ac:picMk id="12" creationId="{42108ABB-42F6-1C45-C02D-7261C59B1339}"/>
          </ac:picMkLst>
        </pc:picChg>
        <pc:inkChg chg="add">
          <ac:chgData name="Michael Bladt Stausholm" userId="aa5f8758-c00f-4915-8c94-9445905eb56e" providerId="ADAL" clId="{1F620B07-AEC0-4EB3-8BDA-EC04C980511D}" dt="2025-10-03T06:54:53.571" v="1658" actId="9405"/>
          <ac:inkMkLst>
            <pc:docMk/>
            <pc:sldMk cId="4170669702" sldId="1839"/>
            <ac:inkMk id="9" creationId="{715BDFEB-1B70-A170-7C04-2F57B6263FFD}"/>
          </ac:inkMkLst>
        </pc:inkChg>
        <pc:inkChg chg="add">
          <ac:chgData name="Michael Bladt Stausholm" userId="aa5f8758-c00f-4915-8c94-9445905eb56e" providerId="ADAL" clId="{1F620B07-AEC0-4EB3-8BDA-EC04C980511D}" dt="2025-10-03T06:54:55.545" v="1659" actId="9405"/>
          <ac:inkMkLst>
            <pc:docMk/>
            <pc:sldMk cId="4170669702" sldId="1839"/>
            <ac:inkMk id="11" creationId="{C3281E49-BABB-0BE8-3515-6FBFE1EEFA01}"/>
          </ac:inkMkLst>
        </pc:inkChg>
      </pc:sldChg>
      <pc:sldChg chg="modSp mod">
        <pc:chgData name="Michael Bladt Stausholm" userId="aa5f8758-c00f-4915-8c94-9445905eb56e" providerId="ADAL" clId="{1F620B07-AEC0-4EB3-8BDA-EC04C980511D}" dt="2025-09-22T11:05:40.705" v="45" actId="27636"/>
        <pc:sldMkLst>
          <pc:docMk/>
          <pc:sldMk cId="256960954" sldId="1840"/>
        </pc:sldMkLst>
        <pc:spChg chg="mod">
          <ac:chgData name="Michael Bladt Stausholm" userId="aa5f8758-c00f-4915-8c94-9445905eb56e" providerId="ADAL" clId="{1F620B07-AEC0-4EB3-8BDA-EC04C980511D}" dt="2025-09-22T11:05:40.705" v="45" actId="27636"/>
          <ac:spMkLst>
            <pc:docMk/>
            <pc:sldMk cId="256960954" sldId="1840"/>
            <ac:spMk id="3" creationId="{77C84B96-7862-A5E0-C293-E67811187A6E}"/>
          </ac:spMkLst>
        </pc:spChg>
        <pc:spChg chg="mod">
          <ac:chgData name="Michael Bladt Stausholm" userId="aa5f8758-c00f-4915-8c94-9445905eb56e" providerId="ADAL" clId="{1F620B07-AEC0-4EB3-8BDA-EC04C980511D}" dt="2025-09-22T11:05:40.405" v="35"/>
          <ac:spMkLst>
            <pc:docMk/>
            <pc:sldMk cId="256960954" sldId="1840"/>
            <ac:spMk id="4" creationId="{3E89F818-6188-40D1-0F3A-BF221E592AB2}"/>
          </ac:spMkLst>
        </pc:spChg>
        <pc:spChg chg="mod">
          <ac:chgData name="Michael Bladt Stausholm" userId="aa5f8758-c00f-4915-8c94-9445905eb56e" providerId="ADAL" clId="{1F620B07-AEC0-4EB3-8BDA-EC04C980511D}" dt="2025-09-22T11:05:40.405" v="35"/>
          <ac:spMkLst>
            <pc:docMk/>
            <pc:sldMk cId="256960954" sldId="1840"/>
            <ac:spMk id="5" creationId="{36D43292-EF26-E979-E59C-5C749DAB2588}"/>
          </ac:spMkLst>
        </pc:spChg>
        <pc:spChg chg="mod">
          <ac:chgData name="Michael Bladt Stausholm" userId="aa5f8758-c00f-4915-8c94-9445905eb56e" providerId="ADAL" clId="{1F620B07-AEC0-4EB3-8BDA-EC04C980511D}" dt="2025-09-22T11:05:40.405" v="35"/>
          <ac:spMkLst>
            <pc:docMk/>
            <pc:sldMk cId="256960954" sldId="1840"/>
            <ac:spMk id="6" creationId="{BAF83E13-B8A4-E26D-3F7F-08022FA4ADD0}"/>
          </ac:spMkLst>
        </pc:spChg>
      </pc:sldChg>
      <pc:sldChg chg="modSp mod">
        <pc:chgData name="Michael Bladt Stausholm" userId="aa5f8758-c00f-4915-8c94-9445905eb56e" providerId="ADAL" clId="{1F620B07-AEC0-4EB3-8BDA-EC04C980511D}" dt="2025-09-22T11:05:40.721" v="47" actId="27636"/>
        <pc:sldMkLst>
          <pc:docMk/>
          <pc:sldMk cId="3813542360" sldId="1841"/>
        </pc:sldMkLst>
        <pc:spChg chg="mod">
          <ac:chgData name="Michael Bladt Stausholm" userId="aa5f8758-c00f-4915-8c94-9445905eb56e" providerId="ADAL" clId="{1F620B07-AEC0-4EB3-8BDA-EC04C980511D}" dt="2025-09-22T11:05:40.405" v="35"/>
          <ac:spMkLst>
            <pc:docMk/>
            <pc:sldMk cId="3813542360" sldId="1841"/>
            <ac:spMk id="2" creationId="{DA78ECFC-9868-A6A2-3408-6192CFFAA450}"/>
          </ac:spMkLst>
        </pc:spChg>
        <pc:spChg chg="mod">
          <ac:chgData name="Michael Bladt Stausholm" userId="aa5f8758-c00f-4915-8c94-9445905eb56e" providerId="ADAL" clId="{1F620B07-AEC0-4EB3-8BDA-EC04C980511D}" dt="2025-09-22T11:05:40.715" v="46" actId="27636"/>
          <ac:spMkLst>
            <pc:docMk/>
            <pc:sldMk cId="3813542360" sldId="1841"/>
            <ac:spMk id="4" creationId="{18FE7C18-A389-DB2C-7803-92410737DB0D}"/>
          </ac:spMkLst>
        </pc:spChg>
        <pc:spChg chg="mod">
          <ac:chgData name="Michael Bladt Stausholm" userId="aa5f8758-c00f-4915-8c94-9445905eb56e" providerId="ADAL" clId="{1F620B07-AEC0-4EB3-8BDA-EC04C980511D}" dt="2025-09-22T11:05:40.721" v="47" actId="27636"/>
          <ac:spMkLst>
            <pc:docMk/>
            <pc:sldMk cId="3813542360" sldId="1841"/>
            <ac:spMk id="5" creationId="{14E38E2D-E218-A367-F60C-59B207CA918B}"/>
          </ac:spMkLst>
        </pc:spChg>
        <pc:spChg chg="mod">
          <ac:chgData name="Michael Bladt Stausholm" userId="aa5f8758-c00f-4915-8c94-9445905eb56e" providerId="ADAL" clId="{1F620B07-AEC0-4EB3-8BDA-EC04C980511D}" dt="2025-09-22T11:05:40.405" v="35"/>
          <ac:spMkLst>
            <pc:docMk/>
            <pc:sldMk cId="3813542360" sldId="1841"/>
            <ac:spMk id="6" creationId="{5B00B170-2EB0-20B3-6201-80590EFCA0C0}"/>
          </ac:spMkLst>
        </pc:spChg>
      </pc:sldChg>
      <pc:sldChg chg="modSp">
        <pc:chgData name="Michael Bladt Stausholm" userId="aa5f8758-c00f-4915-8c94-9445905eb56e" providerId="ADAL" clId="{1F620B07-AEC0-4EB3-8BDA-EC04C980511D}" dt="2025-09-22T11:05:40.405" v="35"/>
        <pc:sldMkLst>
          <pc:docMk/>
          <pc:sldMk cId="2282266437" sldId="1844"/>
        </pc:sldMkLst>
        <pc:spChg chg="mod">
          <ac:chgData name="Michael Bladt Stausholm" userId="aa5f8758-c00f-4915-8c94-9445905eb56e" providerId="ADAL" clId="{1F620B07-AEC0-4EB3-8BDA-EC04C980511D}" dt="2025-09-22T11:05:40.405" v="35"/>
          <ac:spMkLst>
            <pc:docMk/>
            <pc:sldMk cId="2282266437" sldId="1844"/>
            <ac:spMk id="4" creationId="{8B0E1BA3-6E72-9282-00A9-618A1C87CCD3}"/>
          </ac:spMkLst>
        </pc:spChg>
        <pc:spChg chg="mod">
          <ac:chgData name="Michael Bladt Stausholm" userId="aa5f8758-c00f-4915-8c94-9445905eb56e" providerId="ADAL" clId="{1F620B07-AEC0-4EB3-8BDA-EC04C980511D}" dt="2025-09-22T11:05:40.405" v="35"/>
          <ac:spMkLst>
            <pc:docMk/>
            <pc:sldMk cId="2282266437" sldId="1844"/>
            <ac:spMk id="5" creationId="{4E9FE159-F845-59C4-5623-2A7F1DBA389A}"/>
          </ac:spMkLst>
        </pc:spChg>
        <pc:spChg chg="mod">
          <ac:chgData name="Michael Bladt Stausholm" userId="aa5f8758-c00f-4915-8c94-9445905eb56e" providerId="ADAL" clId="{1F620B07-AEC0-4EB3-8BDA-EC04C980511D}" dt="2025-09-22T11:05:40.405" v="35"/>
          <ac:spMkLst>
            <pc:docMk/>
            <pc:sldMk cId="2282266437" sldId="1844"/>
            <ac:spMk id="6" creationId="{7F448E39-A6F6-E500-A141-96D661709BEE}"/>
          </ac:spMkLst>
        </pc:spChg>
        <pc:spChg chg="mod">
          <ac:chgData name="Michael Bladt Stausholm" userId="aa5f8758-c00f-4915-8c94-9445905eb56e" providerId="ADAL" clId="{1F620B07-AEC0-4EB3-8BDA-EC04C980511D}" dt="2025-09-22T11:05:40.405" v="35"/>
          <ac:spMkLst>
            <pc:docMk/>
            <pc:sldMk cId="2282266437" sldId="1844"/>
            <ac:spMk id="7" creationId="{D4530DE9-70F7-FB6A-4C3A-A3D4791B733C}"/>
          </ac:spMkLst>
        </pc:spChg>
      </pc:sldChg>
      <pc:sldChg chg="modSp mod">
        <pc:chgData name="Michael Bladt Stausholm" userId="aa5f8758-c00f-4915-8c94-9445905eb56e" providerId="ADAL" clId="{1F620B07-AEC0-4EB3-8BDA-EC04C980511D}" dt="2025-09-22T11:05:40.737" v="49" actId="27636"/>
        <pc:sldMkLst>
          <pc:docMk/>
          <pc:sldMk cId="12993027" sldId="1845"/>
        </pc:sldMkLst>
        <pc:spChg chg="mod">
          <ac:chgData name="Michael Bladt Stausholm" userId="aa5f8758-c00f-4915-8c94-9445905eb56e" providerId="ADAL" clId="{1F620B07-AEC0-4EB3-8BDA-EC04C980511D}" dt="2025-09-22T11:05:40.737" v="49" actId="27636"/>
          <ac:spMkLst>
            <pc:docMk/>
            <pc:sldMk cId="12993027" sldId="1845"/>
            <ac:spMk id="3" creationId="{6015A07F-F5DD-476D-5C7D-01CA8BF11C96}"/>
          </ac:spMkLst>
        </pc:spChg>
        <pc:spChg chg="mod">
          <ac:chgData name="Michael Bladt Stausholm" userId="aa5f8758-c00f-4915-8c94-9445905eb56e" providerId="ADAL" clId="{1F620B07-AEC0-4EB3-8BDA-EC04C980511D}" dt="2025-09-22T11:05:40.405" v="35"/>
          <ac:spMkLst>
            <pc:docMk/>
            <pc:sldMk cId="12993027" sldId="1845"/>
            <ac:spMk id="4" creationId="{50DFF597-9095-24C8-34B7-D181406F811F}"/>
          </ac:spMkLst>
        </pc:spChg>
        <pc:spChg chg="mod">
          <ac:chgData name="Michael Bladt Stausholm" userId="aa5f8758-c00f-4915-8c94-9445905eb56e" providerId="ADAL" clId="{1F620B07-AEC0-4EB3-8BDA-EC04C980511D}" dt="2025-09-22T11:05:40.405" v="35"/>
          <ac:spMkLst>
            <pc:docMk/>
            <pc:sldMk cId="12993027" sldId="1845"/>
            <ac:spMk id="5" creationId="{0646C886-85D7-140E-4AA9-C0FECA664F5A}"/>
          </ac:spMkLst>
        </pc:spChg>
      </pc:sldChg>
      <pc:sldChg chg="modSp mod">
        <pc:chgData name="Michael Bladt Stausholm" userId="aa5f8758-c00f-4915-8c94-9445905eb56e" providerId="ADAL" clId="{1F620B07-AEC0-4EB3-8BDA-EC04C980511D}" dt="2025-09-22T11:05:40.731" v="48" actId="27636"/>
        <pc:sldMkLst>
          <pc:docMk/>
          <pc:sldMk cId="1332666975" sldId="1846"/>
        </pc:sldMkLst>
        <pc:spChg chg="mod">
          <ac:chgData name="Michael Bladt Stausholm" userId="aa5f8758-c00f-4915-8c94-9445905eb56e" providerId="ADAL" clId="{1F620B07-AEC0-4EB3-8BDA-EC04C980511D}" dt="2025-09-22T11:05:40.731" v="48" actId="27636"/>
          <ac:spMkLst>
            <pc:docMk/>
            <pc:sldMk cId="1332666975" sldId="1846"/>
            <ac:spMk id="3" creationId="{BD1092F2-6028-3F11-439A-BC7BE294AC98}"/>
          </ac:spMkLst>
        </pc:spChg>
        <pc:spChg chg="mod">
          <ac:chgData name="Michael Bladt Stausholm" userId="aa5f8758-c00f-4915-8c94-9445905eb56e" providerId="ADAL" clId="{1F620B07-AEC0-4EB3-8BDA-EC04C980511D}" dt="2025-09-22T11:05:40.405" v="35"/>
          <ac:spMkLst>
            <pc:docMk/>
            <pc:sldMk cId="1332666975" sldId="1846"/>
            <ac:spMk id="4" creationId="{9225AAD3-585D-20EE-ED8C-32BB616F5BBA}"/>
          </ac:spMkLst>
        </pc:spChg>
        <pc:spChg chg="mod">
          <ac:chgData name="Michael Bladt Stausholm" userId="aa5f8758-c00f-4915-8c94-9445905eb56e" providerId="ADAL" clId="{1F620B07-AEC0-4EB3-8BDA-EC04C980511D}" dt="2025-09-22T11:05:40.405" v="35"/>
          <ac:spMkLst>
            <pc:docMk/>
            <pc:sldMk cId="1332666975" sldId="1846"/>
            <ac:spMk id="5" creationId="{BAD1FBE0-1168-0442-821E-619FAA76DDE3}"/>
          </ac:spMkLst>
        </pc:spChg>
        <pc:spChg chg="mod">
          <ac:chgData name="Michael Bladt Stausholm" userId="aa5f8758-c00f-4915-8c94-9445905eb56e" providerId="ADAL" clId="{1F620B07-AEC0-4EB3-8BDA-EC04C980511D}" dt="2025-09-22T11:05:40.405" v="35"/>
          <ac:spMkLst>
            <pc:docMk/>
            <pc:sldMk cId="1332666975" sldId="1846"/>
            <ac:spMk id="6" creationId="{E9D0B714-3EB1-CFD4-C59B-C7F534069ADC}"/>
          </ac:spMkLst>
        </pc:spChg>
      </pc:sldChg>
      <pc:sldChg chg="modSp mod">
        <pc:chgData name="Michael Bladt Stausholm" userId="aa5f8758-c00f-4915-8c94-9445905eb56e" providerId="ADAL" clId="{1F620B07-AEC0-4EB3-8BDA-EC04C980511D}" dt="2025-09-22T11:05:40.764" v="51" actId="27636"/>
        <pc:sldMkLst>
          <pc:docMk/>
          <pc:sldMk cId="3308041819" sldId="1848"/>
        </pc:sldMkLst>
        <pc:spChg chg="mod">
          <ac:chgData name="Michael Bladt Stausholm" userId="aa5f8758-c00f-4915-8c94-9445905eb56e" providerId="ADAL" clId="{1F620B07-AEC0-4EB3-8BDA-EC04C980511D}" dt="2025-09-22T11:05:40.764" v="51" actId="27636"/>
          <ac:spMkLst>
            <pc:docMk/>
            <pc:sldMk cId="3308041819" sldId="1848"/>
            <ac:spMk id="2" creationId="{C447238C-4BB1-337B-5763-A9B7BF403BCC}"/>
          </ac:spMkLst>
        </pc:spChg>
        <pc:spChg chg="mod">
          <ac:chgData name="Michael Bladt Stausholm" userId="aa5f8758-c00f-4915-8c94-9445905eb56e" providerId="ADAL" clId="{1F620B07-AEC0-4EB3-8BDA-EC04C980511D}" dt="2025-09-22T11:05:40.756" v="50" actId="27636"/>
          <ac:spMkLst>
            <pc:docMk/>
            <pc:sldMk cId="3308041819" sldId="1848"/>
            <ac:spMk id="3" creationId="{AFF25A3F-F59D-D86A-86AD-9363ED277C45}"/>
          </ac:spMkLst>
        </pc:spChg>
      </pc:sldChg>
      <pc:sldChg chg="modSp mod">
        <pc:chgData name="Michael Bladt Stausholm" userId="aa5f8758-c00f-4915-8c94-9445905eb56e" providerId="ADAL" clId="{1F620B07-AEC0-4EB3-8BDA-EC04C980511D}" dt="2025-09-22T11:05:40.779" v="52" actId="27636"/>
        <pc:sldMkLst>
          <pc:docMk/>
          <pc:sldMk cId="1687922215" sldId="1849"/>
        </pc:sldMkLst>
        <pc:spChg chg="mod">
          <ac:chgData name="Michael Bladt Stausholm" userId="aa5f8758-c00f-4915-8c94-9445905eb56e" providerId="ADAL" clId="{1F620B07-AEC0-4EB3-8BDA-EC04C980511D}" dt="2025-09-22T11:05:40.405" v="35"/>
          <ac:spMkLst>
            <pc:docMk/>
            <pc:sldMk cId="1687922215" sldId="1849"/>
            <ac:spMk id="4" creationId="{11C0C12D-D689-B793-76D0-67080243B795}"/>
          </ac:spMkLst>
        </pc:spChg>
        <pc:spChg chg="mod">
          <ac:chgData name="Michael Bladt Stausholm" userId="aa5f8758-c00f-4915-8c94-9445905eb56e" providerId="ADAL" clId="{1F620B07-AEC0-4EB3-8BDA-EC04C980511D}" dt="2025-09-22T11:05:40.405" v="35"/>
          <ac:spMkLst>
            <pc:docMk/>
            <pc:sldMk cId="1687922215" sldId="1849"/>
            <ac:spMk id="5" creationId="{EC147997-B533-2743-2EAC-5772D4E80288}"/>
          </ac:spMkLst>
        </pc:spChg>
        <pc:spChg chg="mod">
          <ac:chgData name="Michael Bladt Stausholm" userId="aa5f8758-c00f-4915-8c94-9445905eb56e" providerId="ADAL" clId="{1F620B07-AEC0-4EB3-8BDA-EC04C980511D}" dt="2025-09-22T11:05:40.405" v="35"/>
          <ac:spMkLst>
            <pc:docMk/>
            <pc:sldMk cId="1687922215" sldId="1849"/>
            <ac:spMk id="6" creationId="{E435C6FF-10BD-754D-184B-69EC557D8178}"/>
          </ac:spMkLst>
        </pc:spChg>
        <pc:spChg chg="mod">
          <ac:chgData name="Michael Bladt Stausholm" userId="aa5f8758-c00f-4915-8c94-9445905eb56e" providerId="ADAL" clId="{1F620B07-AEC0-4EB3-8BDA-EC04C980511D}" dt="2025-09-22T11:05:40.405" v="35"/>
          <ac:spMkLst>
            <pc:docMk/>
            <pc:sldMk cId="1687922215" sldId="1849"/>
            <ac:spMk id="7" creationId="{97593253-C0F8-2795-B12E-B733697A48BD}"/>
          </ac:spMkLst>
        </pc:spChg>
        <pc:spChg chg="mod">
          <ac:chgData name="Michael Bladt Stausholm" userId="aa5f8758-c00f-4915-8c94-9445905eb56e" providerId="ADAL" clId="{1F620B07-AEC0-4EB3-8BDA-EC04C980511D}" dt="2025-09-22T11:05:40.779" v="52" actId="27636"/>
          <ac:spMkLst>
            <pc:docMk/>
            <pc:sldMk cId="1687922215" sldId="1849"/>
            <ac:spMk id="8" creationId="{789E009A-3227-5A47-35DB-6469B68086F6}"/>
          </ac:spMkLst>
        </pc:spChg>
      </pc:sldChg>
      <pc:sldChg chg="modSp">
        <pc:chgData name="Michael Bladt Stausholm" userId="aa5f8758-c00f-4915-8c94-9445905eb56e" providerId="ADAL" clId="{1F620B07-AEC0-4EB3-8BDA-EC04C980511D}" dt="2025-09-22T11:05:40.405" v="35"/>
        <pc:sldMkLst>
          <pc:docMk/>
          <pc:sldMk cId="3481533997" sldId="1850"/>
        </pc:sldMkLst>
        <pc:spChg chg="mod">
          <ac:chgData name="Michael Bladt Stausholm" userId="aa5f8758-c00f-4915-8c94-9445905eb56e" providerId="ADAL" clId="{1F620B07-AEC0-4EB3-8BDA-EC04C980511D}" dt="2025-09-22T11:05:40.405" v="35"/>
          <ac:spMkLst>
            <pc:docMk/>
            <pc:sldMk cId="3481533997" sldId="1850"/>
            <ac:spMk id="4" creationId="{98975E17-3454-A035-C2F3-8C129736904F}"/>
          </ac:spMkLst>
        </pc:spChg>
      </pc:sldChg>
      <pc:sldChg chg="modSp">
        <pc:chgData name="Michael Bladt Stausholm" userId="aa5f8758-c00f-4915-8c94-9445905eb56e" providerId="ADAL" clId="{1F620B07-AEC0-4EB3-8BDA-EC04C980511D}" dt="2025-09-22T11:05:40.405" v="35"/>
        <pc:sldMkLst>
          <pc:docMk/>
          <pc:sldMk cId="4065047800" sldId="1851"/>
        </pc:sldMkLst>
        <pc:spChg chg="mod">
          <ac:chgData name="Michael Bladt Stausholm" userId="aa5f8758-c00f-4915-8c94-9445905eb56e" providerId="ADAL" clId="{1F620B07-AEC0-4EB3-8BDA-EC04C980511D}" dt="2025-09-22T11:05:40.405" v="35"/>
          <ac:spMkLst>
            <pc:docMk/>
            <pc:sldMk cId="4065047800" sldId="1851"/>
            <ac:spMk id="15" creationId="{4B465A29-078E-E173-13E7-38B7B9A14696}"/>
          </ac:spMkLst>
        </pc:spChg>
        <pc:spChg chg="mod">
          <ac:chgData name="Michael Bladt Stausholm" userId="aa5f8758-c00f-4915-8c94-9445905eb56e" providerId="ADAL" clId="{1F620B07-AEC0-4EB3-8BDA-EC04C980511D}" dt="2025-09-22T11:05:40.405" v="35"/>
          <ac:spMkLst>
            <pc:docMk/>
            <pc:sldMk cId="4065047800" sldId="1851"/>
            <ac:spMk id="16" creationId="{DBB12398-C1F0-38C6-5FB9-D2A1F0FAFB88}"/>
          </ac:spMkLst>
        </pc:spChg>
        <pc:spChg chg="mod">
          <ac:chgData name="Michael Bladt Stausholm" userId="aa5f8758-c00f-4915-8c94-9445905eb56e" providerId="ADAL" clId="{1F620B07-AEC0-4EB3-8BDA-EC04C980511D}" dt="2025-09-22T11:05:40.405" v="35"/>
          <ac:spMkLst>
            <pc:docMk/>
            <pc:sldMk cId="4065047800" sldId="1851"/>
            <ac:spMk id="17" creationId="{61E849D2-3978-F862-313B-9B773182A67B}"/>
          </ac:spMkLst>
        </pc:spChg>
      </pc:sldChg>
      <pc:sldChg chg="modSp">
        <pc:chgData name="Michael Bladt Stausholm" userId="aa5f8758-c00f-4915-8c94-9445905eb56e" providerId="ADAL" clId="{1F620B07-AEC0-4EB3-8BDA-EC04C980511D}" dt="2025-09-22T11:05:40.405" v="35"/>
        <pc:sldMkLst>
          <pc:docMk/>
          <pc:sldMk cId="4112827722" sldId="1852"/>
        </pc:sldMkLst>
        <pc:spChg chg="mod">
          <ac:chgData name="Michael Bladt Stausholm" userId="aa5f8758-c00f-4915-8c94-9445905eb56e" providerId="ADAL" clId="{1F620B07-AEC0-4EB3-8BDA-EC04C980511D}" dt="2025-09-22T11:05:40.405" v="35"/>
          <ac:spMkLst>
            <pc:docMk/>
            <pc:sldMk cId="4112827722" sldId="1852"/>
            <ac:spMk id="7" creationId="{0D75056D-25DA-4808-F64A-7FAC5DDDF274}"/>
          </ac:spMkLst>
        </pc:spChg>
      </pc:sldChg>
      <pc:sldChg chg="del">
        <pc:chgData name="Michael Bladt Stausholm" userId="aa5f8758-c00f-4915-8c94-9445905eb56e" providerId="ADAL" clId="{1F620B07-AEC0-4EB3-8BDA-EC04C980511D}" dt="2025-09-22T10:56:00.418" v="1" actId="47"/>
        <pc:sldMkLst>
          <pc:docMk/>
          <pc:sldMk cId="1713567904" sldId="1857"/>
        </pc:sldMkLst>
      </pc:sldChg>
      <pc:sldChg chg="modSp del">
        <pc:chgData name="Michael Bladt Stausholm" userId="aa5f8758-c00f-4915-8c94-9445905eb56e" providerId="ADAL" clId="{1F620B07-AEC0-4EB3-8BDA-EC04C980511D}" dt="2025-09-22T11:05:57.264" v="55" actId="47"/>
        <pc:sldMkLst>
          <pc:docMk/>
          <pc:sldMk cId="3605226170" sldId="1863"/>
        </pc:sldMkLst>
      </pc:sldChg>
      <pc:sldChg chg="del">
        <pc:chgData name="Michael Bladt Stausholm" userId="aa5f8758-c00f-4915-8c94-9445905eb56e" providerId="ADAL" clId="{1F620B07-AEC0-4EB3-8BDA-EC04C980511D}" dt="2025-09-22T10:56:02.360" v="2" actId="47"/>
        <pc:sldMkLst>
          <pc:docMk/>
          <pc:sldMk cId="3216435445" sldId="1871"/>
        </pc:sldMkLst>
      </pc:sldChg>
      <pc:sldChg chg="modSp mod">
        <pc:chgData name="Michael Bladt Stausholm" userId="aa5f8758-c00f-4915-8c94-9445905eb56e" providerId="ADAL" clId="{1F620B07-AEC0-4EB3-8BDA-EC04C980511D}" dt="2025-09-22T11:10:55.639" v="219" actId="6549"/>
        <pc:sldMkLst>
          <pc:docMk/>
          <pc:sldMk cId="853224063" sldId="1874"/>
        </pc:sldMkLst>
        <pc:spChg chg="mod">
          <ac:chgData name="Michael Bladt Stausholm" userId="aa5f8758-c00f-4915-8c94-9445905eb56e" providerId="ADAL" clId="{1F620B07-AEC0-4EB3-8BDA-EC04C980511D}" dt="2025-09-22T11:10:55.639" v="219" actId="6549"/>
          <ac:spMkLst>
            <pc:docMk/>
            <pc:sldMk cId="853224063" sldId="1874"/>
            <ac:spMk id="7" creationId="{1519E496-5793-F1A8-85BE-B5B25B811698}"/>
          </ac:spMkLst>
        </pc:spChg>
      </pc:sldChg>
      <pc:sldChg chg="modSp del">
        <pc:chgData name="Michael Bladt Stausholm" userId="aa5f8758-c00f-4915-8c94-9445905eb56e" providerId="ADAL" clId="{1F620B07-AEC0-4EB3-8BDA-EC04C980511D}" dt="2025-09-22T11:06:15.148" v="58" actId="47"/>
        <pc:sldMkLst>
          <pc:docMk/>
          <pc:sldMk cId="1097751273" sldId="1876"/>
        </pc:sldMkLst>
      </pc:sldChg>
      <pc:sldChg chg="modSp">
        <pc:chgData name="Michael Bladt Stausholm" userId="aa5f8758-c00f-4915-8c94-9445905eb56e" providerId="ADAL" clId="{1F620B07-AEC0-4EB3-8BDA-EC04C980511D}" dt="2025-09-22T11:05:40.405" v="35"/>
        <pc:sldMkLst>
          <pc:docMk/>
          <pc:sldMk cId="1235988692" sldId="1881"/>
        </pc:sldMkLst>
        <pc:spChg chg="mod">
          <ac:chgData name="Michael Bladt Stausholm" userId="aa5f8758-c00f-4915-8c94-9445905eb56e" providerId="ADAL" clId="{1F620B07-AEC0-4EB3-8BDA-EC04C980511D}" dt="2025-09-22T11:05:40.405" v="35"/>
          <ac:spMkLst>
            <pc:docMk/>
            <pc:sldMk cId="1235988692" sldId="1881"/>
            <ac:spMk id="4" creationId="{9A7C7652-2EF6-6392-7757-57326548C0F8}"/>
          </ac:spMkLst>
        </pc:spChg>
        <pc:spChg chg="mod">
          <ac:chgData name="Michael Bladt Stausholm" userId="aa5f8758-c00f-4915-8c94-9445905eb56e" providerId="ADAL" clId="{1F620B07-AEC0-4EB3-8BDA-EC04C980511D}" dt="2025-09-22T11:05:40.405" v="35"/>
          <ac:spMkLst>
            <pc:docMk/>
            <pc:sldMk cId="1235988692" sldId="1881"/>
            <ac:spMk id="5" creationId="{6E9DCBA1-DFD1-3F0D-658D-081FFCC73310}"/>
          </ac:spMkLst>
        </pc:spChg>
        <pc:spChg chg="mod">
          <ac:chgData name="Michael Bladt Stausholm" userId="aa5f8758-c00f-4915-8c94-9445905eb56e" providerId="ADAL" clId="{1F620B07-AEC0-4EB3-8BDA-EC04C980511D}" dt="2025-09-22T11:05:40.405" v="35"/>
          <ac:spMkLst>
            <pc:docMk/>
            <pc:sldMk cId="1235988692" sldId="1881"/>
            <ac:spMk id="6" creationId="{7A00817D-52FC-4069-CD25-C24CC3570299}"/>
          </ac:spMkLst>
        </pc:spChg>
      </pc:sldChg>
      <pc:sldChg chg="modSp">
        <pc:chgData name="Michael Bladt Stausholm" userId="aa5f8758-c00f-4915-8c94-9445905eb56e" providerId="ADAL" clId="{1F620B07-AEC0-4EB3-8BDA-EC04C980511D}" dt="2025-09-22T11:05:40.405" v="35"/>
        <pc:sldMkLst>
          <pc:docMk/>
          <pc:sldMk cId="3456295305" sldId="1882"/>
        </pc:sldMkLst>
        <pc:spChg chg="mod">
          <ac:chgData name="Michael Bladt Stausholm" userId="aa5f8758-c00f-4915-8c94-9445905eb56e" providerId="ADAL" clId="{1F620B07-AEC0-4EB3-8BDA-EC04C980511D}" dt="2025-09-22T11:05:40.405" v="35"/>
          <ac:spMkLst>
            <pc:docMk/>
            <pc:sldMk cId="3456295305" sldId="1882"/>
            <ac:spMk id="4" creationId="{9C9C6129-2CF1-CF36-D038-14D88775D5FB}"/>
          </ac:spMkLst>
        </pc:spChg>
        <pc:spChg chg="mod">
          <ac:chgData name="Michael Bladt Stausholm" userId="aa5f8758-c00f-4915-8c94-9445905eb56e" providerId="ADAL" clId="{1F620B07-AEC0-4EB3-8BDA-EC04C980511D}" dt="2025-09-22T11:05:40.405" v="35"/>
          <ac:spMkLst>
            <pc:docMk/>
            <pc:sldMk cId="3456295305" sldId="1882"/>
            <ac:spMk id="5" creationId="{2498D27A-7492-77D3-D040-A8AD64077C05}"/>
          </ac:spMkLst>
        </pc:spChg>
        <pc:spChg chg="mod">
          <ac:chgData name="Michael Bladt Stausholm" userId="aa5f8758-c00f-4915-8c94-9445905eb56e" providerId="ADAL" clId="{1F620B07-AEC0-4EB3-8BDA-EC04C980511D}" dt="2025-09-22T11:05:40.405" v="35"/>
          <ac:spMkLst>
            <pc:docMk/>
            <pc:sldMk cId="3456295305" sldId="1882"/>
            <ac:spMk id="6" creationId="{8578EF24-A325-F41A-D652-540353B39A97}"/>
          </ac:spMkLst>
        </pc:spChg>
      </pc:sldChg>
      <pc:sldChg chg="modSp">
        <pc:chgData name="Michael Bladt Stausholm" userId="aa5f8758-c00f-4915-8c94-9445905eb56e" providerId="ADAL" clId="{1F620B07-AEC0-4EB3-8BDA-EC04C980511D}" dt="2025-09-22T11:05:40.405" v="35"/>
        <pc:sldMkLst>
          <pc:docMk/>
          <pc:sldMk cId="2778094905" sldId="1883"/>
        </pc:sldMkLst>
        <pc:spChg chg="mod">
          <ac:chgData name="Michael Bladt Stausholm" userId="aa5f8758-c00f-4915-8c94-9445905eb56e" providerId="ADAL" clId="{1F620B07-AEC0-4EB3-8BDA-EC04C980511D}" dt="2025-09-22T11:05:40.405" v="35"/>
          <ac:spMkLst>
            <pc:docMk/>
            <pc:sldMk cId="2778094905" sldId="1883"/>
            <ac:spMk id="4" creationId="{933FC46B-1899-FDC9-8869-329C1C8E3166}"/>
          </ac:spMkLst>
        </pc:spChg>
        <pc:spChg chg="mod">
          <ac:chgData name="Michael Bladt Stausholm" userId="aa5f8758-c00f-4915-8c94-9445905eb56e" providerId="ADAL" clId="{1F620B07-AEC0-4EB3-8BDA-EC04C980511D}" dt="2025-09-22T11:05:40.405" v="35"/>
          <ac:spMkLst>
            <pc:docMk/>
            <pc:sldMk cId="2778094905" sldId="1883"/>
            <ac:spMk id="5" creationId="{2E852F4F-22A9-6BD0-E25F-4DAD08EE46D7}"/>
          </ac:spMkLst>
        </pc:spChg>
        <pc:spChg chg="mod">
          <ac:chgData name="Michael Bladt Stausholm" userId="aa5f8758-c00f-4915-8c94-9445905eb56e" providerId="ADAL" clId="{1F620B07-AEC0-4EB3-8BDA-EC04C980511D}" dt="2025-09-22T11:05:40.405" v="35"/>
          <ac:spMkLst>
            <pc:docMk/>
            <pc:sldMk cId="2778094905" sldId="1883"/>
            <ac:spMk id="6" creationId="{9DD1A697-64D4-B6B0-6336-4952A3A40978}"/>
          </ac:spMkLst>
        </pc:spChg>
      </pc:sldChg>
      <pc:sldChg chg="modSp del">
        <pc:chgData name="Michael Bladt Stausholm" userId="aa5f8758-c00f-4915-8c94-9445905eb56e" providerId="ADAL" clId="{1F620B07-AEC0-4EB3-8BDA-EC04C980511D}" dt="2025-09-22T11:05:55.829" v="54" actId="47"/>
        <pc:sldMkLst>
          <pc:docMk/>
          <pc:sldMk cId="3978248378" sldId="1885"/>
        </pc:sldMkLst>
      </pc:sldChg>
      <pc:sldChg chg="modSp mod ord modShow">
        <pc:chgData name="Michael Bladt Stausholm" userId="aa5f8758-c00f-4915-8c94-9445905eb56e" providerId="ADAL" clId="{1F620B07-AEC0-4EB3-8BDA-EC04C980511D}" dt="2025-10-03T07:45:00.755" v="2247" actId="729"/>
        <pc:sldMkLst>
          <pc:docMk/>
          <pc:sldMk cId="2506652525" sldId="1886"/>
        </pc:sldMkLst>
        <pc:spChg chg="mod">
          <ac:chgData name="Michael Bladt Stausholm" userId="aa5f8758-c00f-4915-8c94-9445905eb56e" providerId="ADAL" clId="{1F620B07-AEC0-4EB3-8BDA-EC04C980511D}" dt="2025-09-22T11:05:40.405" v="35"/>
          <ac:spMkLst>
            <pc:docMk/>
            <pc:sldMk cId="2506652525" sldId="1886"/>
            <ac:spMk id="2" creationId="{D726F592-853B-2DF3-152E-E17E84793085}"/>
          </ac:spMkLst>
        </pc:spChg>
        <pc:spChg chg="mod">
          <ac:chgData name="Michael Bladt Stausholm" userId="aa5f8758-c00f-4915-8c94-9445905eb56e" providerId="ADAL" clId="{1F620B07-AEC0-4EB3-8BDA-EC04C980511D}" dt="2025-09-22T11:05:40.405" v="35"/>
          <ac:spMkLst>
            <pc:docMk/>
            <pc:sldMk cId="2506652525" sldId="1886"/>
            <ac:spMk id="3" creationId="{4EB64930-C12C-0BDB-7BC0-B61EBC4CBEA6}"/>
          </ac:spMkLst>
        </pc:spChg>
        <pc:spChg chg="mod">
          <ac:chgData name="Michael Bladt Stausholm" userId="aa5f8758-c00f-4915-8c94-9445905eb56e" providerId="ADAL" clId="{1F620B07-AEC0-4EB3-8BDA-EC04C980511D}" dt="2025-09-22T11:05:40.405" v="35"/>
          <ac:spMkLst>
            <pc:docMk/>
            <pc:sldMk cId="2506652525" sldId="1886"/>
            <ac:spMk id="4" creationId="{41031B9F-AF7C-FF01-8587-4EE14CD55890}"/>
          </ac:spMkLst>
        </pc:spChg>
        <pc:picChg chg="mod">
          <ac:chgData name="Michael Bladt Stausholm" userId="aa5f8758-c00f-4915-8c94-9445905eb56e" providerId="ADAL" clId="{1F620B07-AEC0-4EB3-8BDA-EC04C980511D}" dt="2025-09-22T11:06:50.126" v="61" actId="1076"/>
          <ac:picMkLst>
            <pc:docMk/>
            <pc:sldMk cId="2506652525" sldId="1886"/>
            <ac:picMk id="10" creationId="{DA53D088-4350-A074-2CA6-B49784CC6BC8}"/>
          </ac:picMkLst>
        </pc:picChg>
      </pc:sldChg>
      <pc:sldChg chg="modSp">
        <pc:chgData name="Michael Bladt Stausholm" userId="aa5f8758-c00f-4915-8c94-9445905eb56e" providerId="ADAL" clId="{1F620B07-AEC0-4EB3-8BDA-EC04C980511D}" dt="2025-09-22T11:05:40.405" v="35"/>
        <pc:sldMkLst>
          <pc:docMk/>
          <pc:sldMk cId="1119924510" sldId="1887"/>
        </pc:sldMkLst>
        <pc:spChg chg="mod">
          <ac:chgData name="Michael Bladt Stausholm" userId="aa5f8758-c00f-4915-8c94-9445905eb56e" providerId="ADAL" clId="{1F620B07-AEC0-4EB3-8BDA-EC04C980511D}" dt="2025-09-22T11:05:40.405" v="35"/>
          <ac:spMkLst>
            <pc:docMk/>
            <pc:sldMk cId="1119924510" sldId="1887"/>
            <ac:spMk id="2" creationId="{84C89AAF-F1D4-BC2E-3320-40D11119AE7E}"/>
          </ac:spMkLst>
        </pc:spChg>
        <pc:spChg chg="mod">
          <ac:chgData name="Michael Bladt Stausholm" userId="aa5f8758-c00f-4915-8c94-9445905eb56e" providerId="ADAL" clId="{1F620B07-AEC0-4EB3-8BDA-EC04C980511D}" dt="2025-09-22T11:05:40.405" v="35"/>
          <ac:spMkLst>
            <pc:docMk/>
            <pc:sldMk cId="1119924510" sldId="1887"/>
            <ac:spMk id="4" creationId="{5C214648-8BA8-94BB-6702-57164F48FF77}"/>
          </ac:spMkLst>
        </pc:spChg>
        <pc:spChg chg="mod">
          <ac:chgData name="Michael Bladt Stausholm" userId="aa5f8758-c00f-4915-8c94-9445905eb56e" providerId="ADAL" clId="{1F620B07-AEC0-4EB3-8BDA-EC04C980511D}" dt="2025-09-22T11:05:40.405" v="35"/>
          <ac:spMkLst>
            <pc:docMk/>
            <pc:sldMk cId="1119924510" sldId="1887"/>
            <ac:spMk id="5" creationId="{044881D8-3CB0-60AC-829F-BBFA16BAF89D}"/>
          </ac:spMkLst>
        </pc:spChg>
        <pc:spChg chg="mod">
          <ac:chgData name="Michael Bladt Stausholm" userId="aa5f8758-c00f-4915-8c94-9445905eb56e" providerId="ADAL" clId="{1F620B07-AEC0-4EB3-8BDA-EC04C980511D}" dt="2025-09-22T11:05:40.405" v="35"/>
          <ac:spMkLst>
            <pc:docMk/>
            <pc:sldMk cId="1119924510" sldId="1887"/>
            <ac:spMk id="6" creationId="{F01165A6-9711-7BF9-2D21-FEB615CB727E}"/>
          </ac:spMkLst>
        </pc:spChg>
      </pc:sldChg>
      <pc:sldChg chg="modSp mod">
        <pc:chgData name="Michael Bladt Stausholm" userId="aa5f8758-c00f-4915-8c94-9445905eb56e" providerId="ADAL" clId="{1F620B07-AEC0-4EB3-8BDA-EC04C980511D}" dt="2025-10-07T05:58:20.648" v="2572" actId="1076"/>
        <pc:sldMkLst>
          <pc:docMk/>
          <pc:sldMk cId="2961607684" sldId="1888"/>
        </pc:sldMkLst>
        <pc:spChg chg="mod">
          <ac:chgData name="Michael Bladt Stausholm" userId="aa5f8758-c00f-4915-8c94-9445905eb56e" providerId="ADAL" clId="{1F620B07-AEC0-4EB3-8BDA-EC04C980511D}" dt="2025-09-22T11:05:40.405" v="35"/>
          <ac:spMkLst>
            <pc:docMk/>
            <pc:sldMk cId="2961607684" sldId="1888"/>
            <ac:spMk id="4" creationId="{461CE921-9197-CCFC-0DB9-5C6A4C98B84C}"/>
          </ac:spMkLst>
        </pc:spChg>
        <pc:spChg chg="mod">
          <ac:chgData name="Michael Bladt Stausholm" userId="aa5f8758-c00f-4915-8c94-9445905eb56e" providerId="ADAL" clId="{1F620B07-AEC0-4EB3-8BDA-EC04C980511D}" dt="2025-09-22T11:05:40.405" v="35"/>
          <ac:spMkLst>
            <pc:docMk/>
            <pc:sldMk cId="2961607684" sldId="1888"/>
            <ac:spMk id="5" creationId="{0C3D70BA-3FA5-6FD7-2E8F-8BE12F3C01F6}"/>
          </ac:spMkLst>
        </pc:spChg>
        <pc:spChg chg="mod">
          <ac:chgData name="Michael Bladt Stausholm" userId="aa5f8758-c00f-4915-8c94-9445905eb56e" providerId="ADAL" clId="{1F620B07-AEC0-4EB3-8BDA-EC04C980511D}" dt="2025-09-22T11:05:40.405" v="35"/>
          <ac:spMkLst>
            <pc:docMk/>
            <pc:sldMk cId="2961607684" sldId="1888"/>
            <ac:spMk id="6" creationId="{A102F5C7-E84E-991D-01D3-1EDD9727D5A7}"/>
          </ac:spMkLst>
        </pc:spChg>
        <pc:spChg chg="mod">
          <ac:chgData name="Michael Bladt Stausholm" userId="aa5f8758-c00f-4915-8c94-9445905eb56e" providerId="ADAL" clId="{1F620B07-AEC0-4EB3-8BDA-EC04C980511D}" dt="2025-10-03T07:24:00.587" v="2138" actId="6549"/>
          <ac:spMkLst>
            <pc:docMk/>
            <pc:sldMk cId="2961607684" sldId="1888"/>
            <ac:spMk id="8" creationId="{E2599EFF-37C3-7C82-B8C4-D2A4E9350BDE}"/>
          </ac:spMkLst>
        </pc:spChg>
        <pc:graphicFrameChg chg="mod modGraphic">
          <ac:chgData name="Michael Bladt Stausholm" userId="aa5f8758-c00f-4915-8c94-9445905eb56e" providerId="ADAL" clId="{1F620B07-AEC0-4EB3-8BDA-EC04C980511D}" dt="2025-10-07T05:58:20.648" v="2572" actId="1076"/>
          <ac:graphicFrameMkLst>
            <pc:docMk/>
            <pc:sldMk cId="2961607684" sldId="1888"/>
            <ac:graphicFrameMk id="12" creationId="{5BD0F255-369E-C4EE-BA89-832751DDE2CB}"/>
          </ac:graphicFrameMkLst>
        </pc:graphicFrameChg>
      </pc:sldChg>
      <pc:sldChg chg="del">
        <pc:chgData name="Michael Bladt Stausholm" userId="aa5f8758-c00f-4915-8c94-9445905eb56e" providerId="ADAL" clId="{1F620B07-AEC0-4EB3-8BDA-EC04C980511D}" dt="2025-09-22T11:03:50.819" v="34" actId="47"/>
        <pc:sldMkLst>
          <pc:docMk/>
          <pc:sldMk cId="1234415169" sldId="1889"/>
        </pc:sldMkLst>
      </pc:sldChg>
      <pc:sldChg chg="modSp ord">
        <pc:chgData name="Michael Bladt Stausholm" userId="aa5f8758-c00f-4915-8c94-9445905eb56e" providerId="ADAL" clId="{1F620B07-AEC0-4EB3-8BDA-EC04C980511D}" dt="2025-10-03T06:54:03.641" v="1652"/>
        <pc:sldMkLst>
          <pc:docMk/>
          <pc:sldMk cId="226598798" sldId="1894"/>
        </pc:sldMkLst>
        <pc:spChg chg="mod">
          <ac:chgData name="Michael Bladt Stausholm" userId="aa5f8758-c00f-4915-8c94-9445905eb56e" providerId="ADAL" clId="{1F620B07-AEC0-4EB3-8BDA-EC04C980511D}" dt="2025-09-22T11:05:40.405" v="35"/>
          <ac:spMkLst>
            <pc:docMk/>
            <pc:sldMk cId="226598798" sldId="1894"/>
            <ac:spMk id="4" creationId="{746E3D75-962C-3D43-A419-8630CCE4A63B}"/>
          </ac:spMkLst>
        </pc:spChg>
        <pc:spChg chg="mod">
          <ac:chgData name="Michael Bladt Stausholm" userId="aa5f8758-c00f-4915-8c94-9445905eb56e" providerId="ADAL" clId="{1F620B07-AEC0-4EB3-8BDA-EC04C980511D}" dt="2025-09-22T11:05:40.405" v="35"/>
          <ac:spMkLst>
            <pc:docMk/>
            <pc:sldMk cId="226598798" sldId="1894"/>
            <ac:spMk id="5" creationId="{B1CAF200-0B55-F632-2927-51485D39A662}"/>
          </ac:spMkLst>
        </pc:spChg>
        <pc:spChg chg="mod">
          <ac:chgData name="Michael Bladt Stausholm" userId="aa5f8758-c00f-4915-8c94-9445905eb56e" providerId="ADAL" clId="{1F620B07-AEC0-4EB3-8BDA-EC04C980511D}" dt="2025-09-22T11:05:40.405" v="35"/>
          <ac:spMkLst>
            <pc:docMk/>
            <pc:sldMk cId="226598798" sldId="1894"/>
            <ac:spMk id="6" creationId="{01832E69-2D1B-6895-ECF1-691F24AC2D21}"/>
          </ac:spMkLst>
        </pc:spChg>
      </pc:sldChg>
      <pc:sldChg chg="modSp">
        <pc:chgData name="Michael Bladt Stausholm" userId="aa5f8758-c00f-4915-8c94-9445905eb56e" providerId="ADAL" clId="{1F620B07-AEC0-4EB3-8BDA-EC04C980511D}" dt="2025-09-22T11:05:40.405" v="35"/>
        <pc:sldMkLst>
          <pc:docMk/>
          <pc:sldMk cId="3724490695" sldId="1895"/>
        </pc:sldMkLst>
        <pc:spChg chg="mod">
          <ac:chgData name="Michael Bladt Stausholm" userId="aa5f8758-c00f-4915-8c94-9445905eb56e" providerId="ADAL" clId="{1F620B07-AEC0-4EB3-8BDA-EC04C980511D}" dt="2025-09-22T11:05:40.405" v="35"/>
          <ac:spMkLst>
            <pc:docMk/>
            <pc:sldMk cId="3724490695" sldId="1895"/>
            <ac:spMk id="4" creationId="{B53CDEC8-5FC3-C683-97CA-2D49E9785EEB}"/>
          </ac:spMkLst>
        </pc:spChg>
        <pc:spChg chg="mod">
          <ac:chgData name="Michael Bladt Stausholm" userId="aa5f8758-c00f-4915-8c94-9445905eb56e" providerId="ADAL" clId="{1F620B07-AEC0-4EB3-8BDA-EC04C980511D}" dt="2025-09-22T11:05:40.405" v="35"/>
          <ac:spMkLst>
            <pc:docMk/>
            <pc:sldMk cId="3724490695" sldId="1895"/>
            <ac:spMk id="5" creationId="{6F1187BB-A707-B5D1-C230-7CA310A8968E}"/>
          </ac:spMkLst>
        </pc:spChg>
        <pc:spChg chg="mod">
          <ac:chgData name="Michael Bladt Stausholm" userId="aa5f8758-c00f-4915-8c94-9445905eb56e" providerId="ADAL" clId="{1F620B07-AEC0-4EB3-8BDA-EC04C980511D}" dt="2025-09-22T11:05:40.405" v="35"/>
          <ac:spMkLst>
            <pc:docMk/>
            <pc:sldMk cId="3724490695" sldId="1895"/>
            <ac:spMk id="6" creationId="{96464335-E194-3AE0-5AE3-B1E5B8F90E5A}"/>
          </ac:spMkLst>
        </pc:spChg>
      </pc:sldChg>
      <pc:sldChg chg="modSp del">
        <pc:chgData name="Michael Bladt Stausholm" userId="aa5f8758-c00f-4915-8c94-9445905eb56e" providerId="ADAL" clId="{1F620B07-AEC0-4EB3-8BDA-EC04C980511D}" dt="2025-09-22T11:06:15.148" v="58" actId="47"/>
        <pc:sldMkLst>
          <pc:docMk/>
          <pc:sldMk cId="1221876887" sldId="1896"/>
        </pc:sldMkLst>
      </pc:sldChg>
      <pc:sldChg chg="modSp">
        <pc:chgData name="Michael Bladt Stausholm" userId="aa5f8758-c00f-4915-8c94-9445905eb56e" providerId="ADAL" clId="{1F620B07-AEC0-4EB3-8BDA-EC04C980511D}" dt="2025-09-22T11:05:40.405" v="35"/>
        <pc:sldMkLst>
          <pc:docMk/>
          <pc:sldMk cId="330758379" sldId="1897"/>
        </pc:sldMkLst>
        <pc:spChg chg="mod">
          <ac:chgData name="Michael Bladt Stausholm" userId="aa5f8758-c00f-4915-8c94-9445905eb56e" providerId="ADAL" clId="{1F620B07-AEC0-4EB3-8BDA-EC04C980511D}" dt="2025-09-22T11:05:40.405" v="35"/>
          <ac:spMkLst>
            <pc:docMk/>
            <pc:sldMk cId="330758379" sldId="1897"/>
            <ac:spMk id="2" creationId="{9A74FABF-4CC9-59D1-4267-7AA54437471B}"/>
          </ac:spMkLst>
        </pc:spChg>
        <pc:spChg chg="mod">
          <ac:chgData name="Michael Bladt Stausholm" userId="aa5f8758-c00f-4915-8c94-9445905eb56e" providerId="ADAL" clId="{1F620B07-AEC0-4EB3-8BDA-EC04C980511D}" dt="2025-09-22T11:05:40.405" v="35"/>
          <ac:spMkLst>
            <pc:docMk/>
            <pc:sldMk cId="330758379" sldId="1897"/>
            <ac:spMk id="4" creationId="{A7875EAD-4EBF-4261-48E1-FA7A466538CB}"/>
          </ac:spMkLst>
        </pc:spChg>
        <pc:spChg chg="mod">
          <ac:chgData name="Michael Bladt Stausholm" userId="aa5f8758-c00f-4915-8c94-9445905eb56e" providerId="ADAL" clId="{1F620B07-AEC0-4EB3-8BDA-EC04C980511D}" dt="2025-09-22T11:05:40.405" v="35"/>
          <ac:spMkLst>
            <pc:docMk/>
            <pc:sldMk cId="330758379" sldId="1897"/>
            <ac:spMk id="5" creationId="{FDEEC22F-0B9C-A2E8-6DCE-867C7781FCC0}"/>
          </ac:spMkLst>
        </pc:spChg>
      </pc:sldChg>
      <pc:sldChg chg="modSp">
        <pc:chgData name="Michael Bladt Stausholm" userId="aa5f8758-c00f-4915-8c94-9445905eb56e" providerId="ADAL" clId="{1F620B07-AEC0-4EB3-8BDA-EC04C980511D}" dt="2025-09-22T11:05:40.405" v="35"/>
        <pc:sldMkLst>
          <pc:docMk/>
          <pc:sldMk cId="1198639666" sldId="1898"/>
        </pc:sldMkLst>
        <pc:spChg chg="mod">
          <ac:chgData name="Michael Bladt Stausholm" userId="aa5f8758-c00f-4915-8c94-9445905eb56e" providerId="ADAL" clId="{1F620B07-AEC0-4EB3-8BDA-EC04C980511D}" dt="2025-09-22T11:05:40.405" v="35"/>
          <ac:spMkLst>
            <pc:docMk/>
            <pc:sldMk cId="1198639666" sldId="1898"/>
            <ac:spMk id="2" creationId="{ED3DC97D-6479-1388-DFEF-16FD215EE186}"/>
          </ac:spMkLst>
        </pc:spChg>
        <pc:spChg chg="mod">
          <ac:chgData name="Michael Bladt Stausholm" userId="aa5f8758-c00f-4915-8c94-9445905eb56e" providerId="ADAL" clId="{1F620B07-AEC0-4EB3-8BDA-EC04C980511D}" dt="2025-09-22T11:05:40.405" v="35"/>
          <ac:spMkLst>
            <pc:docMk/>
            <pc:sldMk cId="1198639666" sldId="1898"/>
            <ac:spMk id="4" creationId="{9FC2057F-71F1-57D5-78C4-F9D7E00D40F5}"/>
          </ac:spMkLst>
        </pc:spChg>
        <pc:spChg chg="mod">
          <ac:chgData name="Michael Bladt Stausholm" userId="aa5f8758-c00f-4915-8c94-9445905eb56e" providerId="ADAL" clId="{1F620B07-AEC0-4EB3-8BDA-EC04C980511D}" dt="2025-09-22T11:05:40.405" v="35"/>
          <ac:spMkLst>
            <pc:docMk/>
            <pc:sldMk cId="1198639666" sldId="1898"/>
            <ac:spMk id="5" creationId="{C9DFFFC7-47A5-7CB1-CABA-906F9707CB77}"/>
          </ac:spMkLst>
        </pc:spChg>
        <pc:spChg chg="mod">
          <ac:chgData name="Michael Bladt Stausholm" userId="aa5f8758-c00f-4915-8c94-9445905eb56e" providerId="ADAL" clId="{1F620B07-AEC0-4EB3-8BDA-EC04C980511D}" dt="2025-09-22T11:05:40.405" v="35"/>
          <ac:spMkLst>
            <pc:docMk/>
            <pc:sldMk cId="1198639666" sldId="1898"/>
            <ac:spMk id="6" creationId="{1CBB9D77-631F-1971-3053-6800E77442C0}"/>
          </ac:spMkLst>
        </pc:spChg>
      </pc:sldChg>
      <pc:sldChg chg="modSp del">
        <pc:chgData name="Michael Bladt Stausholm" userId="aa5f8758-c00f-4915-8c94-9445905eb56e" providerId="ADAL" clId="{1F620B07-AEC0-4EB3-8BDA-EC04C980511D}" dt="2025-10-03T06:53:44.208" v="1650" actId="47"/>
        <pc:sldMkLst>
          <pc:docMk/>
          <pc:sldMk cId="3649786131" sldId="1899"/>
        </pc:sldMkLst>
      </pc:sldChg>
      <pc:sldChg chg="modSp del">
        <pc:chgData name="Michael Bladt Stausholm" userId="aa5f8758-c00f-4915-8c94-9445905eb56e" providerId="ADAL" clId="{1F620B07-AEC0-4EB3-8BDA-EC04C980511D}" dt="2025-10-03T06:55:19.377" v="1660" actId="47"/>
        <pc:sldMkLst>
          <pc:docMk/>
          <pc:sldMk cId="158873054" sldId="1900"/>
        </pc:sldMkLst>
      </pc:sldChg>
      <pc:sldChg chg="modSp del">
        <pc:chgData name="Michael Bladt Stausholm" userId="aa5f8758-c00f-4915-8c94-9445905eb56e" providerId="ADAL" clId="{1F620B07-AEC0-4EB3-8BDA-EC04C980511D}" dt="2025-10-03T07:42:02.274" v="2214" actId="47"/>
        <pc:sldMkLst>
          <pc:docMk/>
          <pc:sldMk cId="3246324229" sldId="1901"/>
        </pc:sldMkLst>
      </pc:sldChg>
      <pc:sldChg chg="del">
        <pc:chgData name="Michael Bladt Stausholm" userId="aa5f8758-c00f-4915-8c94-9445905eb56e" providerId="ADAL" clId="{1F620B07-AEC0-4EB3-8BDA-EC04C980511D}" dt="2025-09-22T10:56:11.586" v="3" actId="47"/>
        <pc:sldMkLst>
          <pc:docMk/>
          <pc:sldMk cId="1762496783" sldId="1902"/>
        </pc:sldMkLst>
      </pc:sldChg>
      <pc:sldChg chg="del">
        <pc:chgData name="Michael Bladt Stausholm" userId="aa5f8758-c00f-4915-8c94-9445905eb56e" providerId="ADAL" clId="{1F620B07-AEC0-4EB3-8BDA-EC04C980511D}" dt="2025-09-22T10:56:00.418" v="1" actId="47"/>
        <pc:sldMkLst>
          <pc:docMk/>
          <pc:sldMk cId="1252761772" sldId="1904"/>
        </pc:sldMkLst>
      </pc:sldChg>
      <pc:sldChg chg="modSp del">
        <pc:chgData name="Michael Bladt Stausholm" userId="aa5f8758-c00f-4915-8c94-9445905eb56e" providerId="ADAL" clId="{1F620B07-AEC0-4EB3-8BDA-EC04C980511D}" dt="2025-09-22T11:06:01.673" v="57" actId="47"/>
        <pc:sldMkLst>
          <pc:docMk/>
          <pc:sldMk cId="748006130" sldId="1905"/>
        </pc:sldMkLst>
      </pc:sldChg>
      <pc:sldChg chg="add del">
        <pc:chgData name="Michael Bladt Stausholm" userId="aa5f8758-c00f-4915-8c94-9445905eb56e" providerId="ADAL" clId="{1F620B07-AEC0-4EB3-8BDA-EC04C980511D}" dt="2025-10-03T07:50:54.123" v="2317" actId="47"/>
        <pc:sldMkLst>
          <pc:docMk/>
          <pc:sldMk cId="817609237" sldId="1922"/>
        </pc:sldMkLst>
      </pc:sldChg>
      <pc:sldChg chg="modSp add del">
        <pc:chgData name="Michael Bladt Stausholm" userId="aa5f8758-c00f-4915-8c94-9445905eb56e" providerId="ADAL" clId="{1F620B07-AEC0-4EB3-8BDA-EC04C980511D}" dt="2025-10-03T07:42:39.547" v="2216" actId="47"/>
        <pc:sldMkLst>
          <pc:docMk/>
          <pc:sldMk cId="622233518" sldId="1923"/>
        </pc:sldMkLst>
      </pc:sldChg>
      <pc:sldChg chg="modSp add del">
        <pc:chgData name="Michael Bladt Stausholm" userId="aa5f8758-c00f-4915-8c94-9445905eb56e" providerId="ADAL" clId="{1F620B07-AEC0-4EB3-8BDA-EC04C980511D}" dt="2025-10-03T07:45:43.428" v="2252" actId="47"/>
        <pc:sldMkLst>
          <pc:docMk/>
          <pc:sldMk cId="3267015305" sldId="1924"/>
        </pc:sldMkLst>
      </pc:sldChg>
      <pc:sldChg chg="modSp add del">
        <pc:chgData name="Michael Bladt Stausholm" userId="aa5f8758-c00f-4915-8c94-9445905eb56e" providerId="ADAL" clId="{1F620B07-AEC0-4EB3-8BDA-EC04C980511D}" dt="2025-10-03T07:42:39.547" v="2216" actId="47"/>
        <pc:sldMkLst>
          <pc:docMk/>
          <pc:sldMk cId="1320287666" sldId="1925"/>
        </pc:sldMkLst>
      </pc:sldChg>
      <pc:sldChg chg="modSp add del">
        <pc:chgData name="Michael Bladt Stausholm" userId="aa5f8758-c00f-4915-8c94-9445905eb56e" providerId="ADAL" clId="{1F620B07-AEC0-4EB3-8BDA-EC04C980511D}" dt="2025-10-03T07:45:13.447" v="2248" actId="47"/>
        <pc:sldMkLst>
          <pc:docMk/>
          <pc:sldMk cId="854425836" sldId="1933"/>
        </pc:sldMkLst>
      </pc:sldChg>
      <pc:sldChg chg="modSp add del">
        <pc:chgData name="Michael Bladt Stausholm" userId="aa5f8758-c00f-4915-8c94-9445905eb56e" providerId="ADAL" clId="{1F620B07-AEC0-4EB3-8BDA-EC04C980511D}" dt="2025-10-03T07:45:13.447" v="2248" actId="47"/>
        <pc:sldMkLst>
          <pc:docMk/>
          <pc:sldMk cId="3834123992" sldId="1934"/>
        </pc:sldMkLst>
      </pc:sldChg>
      <pc:sldChg chg="addSp delSp modSp add mod">
        <pc:chgData name="Michael Bladt Stausholm" userId="aa5f8758-c00f-4915-8c94-9445905eb56e" providerId="ADAL" clId="{1F620B07-AEC0-4EB3-8BDA-EC04C980511D}" dt="2025-10-03T07:50:06.992" v="2293" actId="1076"/>
        <pc:sldMkLst>
          <pc:docMk/>
          <pc:sldMk cId="2340519369" sldId="1935"/>
        </pc:sldMkLst>
        <pc:spChg chg="mod">
          <ac:chgData name="Michael Bladt Stausholm" userId="aa5f8758-c00f-4915-8c94-9445905eb56e" providerId="ADAL" clId="{1F620B07-AEC0-4EB3-8BDA-EC04C980511D}" dt="2025-10-03T07:46:58.790" v="2272" actId="20577"/>
          <ac:spMkLst>
            <pc:docMk/>
            <pc:sldMk cId="2340519369" sldId="1935"/>
            <ac:spMk id="2" creationId="{4E551D15-0C44-2AEE-4A6B-900EC7399ADB}"/>
          </ac:spMkLst>
        </pc:spChg>
        <pc:spChg chg="mod">
          <ac:chgData name="Michael Bladt Stausholm" userId="aa5f8758-c00f-4915-8c94-9445905eb56e" providerId="ADAL" clId="{1F620B07-AEC0-4EB3-8BDA-EC04C980511D}" dt="2025-09-22T11:05:40.405" v="35"/>
          <ac:spMkLst>
            <pc:docMk/>
            <pc:sldMk cId="2340519369" sldId="1935"/>
            <ac:spMk id="4" creationId="{5950EFD1-2B46-77F6-41E0-F2192354A5CB}"/>
          </ac:spMkLst>
        </pc:spChg>
        <pc:spChg chg="mod">
          <ac:chgData name="Michael Bladt Stausholm" userId="aa5f8758-c00f-4915-8c94-9445905eb56e" providerId="ADAL" clId="{1F620B07-AEC0-4EB3-8BDA-EC04C980511D}" dt="2025-09-22T11:05:40.405" v="35"/>
          <ac:spMkLst>
            <pc:docMk/>
            <pc:sldMk cId="2340519369" sldId="1935"/>
            <ac:spMk id="5" creationId="{6CB0C0FA-92C9-6388-40E0-ECFAD2F35A9C}"/>
          </ac:spMkLst>
        </pc:spChg>
        <pc:spChg chg="mod">
          <ac:chgData name="Michael Bladt Stausholm" userId="aa5f8758-c00f-4915-8c94-9445905eb56e" providerId="ADAL" clId="{1F620B07-AEC0-4EB3-8BDA-EC04C980511D}" dt="2025-09-22T11:05:40.405" v="35"/>
          <ac:spMkLst>
            <pc:docMk/>
            <pc:sldMk cId="2340519369" sldId="1935"/>
            <ac:spMk id="6" creationId="{C1010E0D-CCD1-04EB-F352-59B9D4FB86FF}"/>
          </ac:spMkLst>
        </pc:spChg>
        <pc:picChg chg="add mod">
          <ac:chgData name="Michael Bladt Stausholm" userId="aa5f8758-c00f-4915-8c94-9445905eb56e" providerId="ADAL" clId="{1F620B07-AEC0-4EB3-8BDA-EC04C980511D}" dt="2025-10-03T07:50:06.992" v="2293" actId="1076"/>
          <ac:picMkLst>
            <pc:docMk/>
            <pc:sldMk cId="2340519369" sldId="1935"/>
            <ac:picMk id="8" creationId="{73658314-EA0F-CB62-CC92-BB5DB51B0C09}"/>
          </ac:picMkLst>
        </pc:picChg>
        <pc:picChg chg="add mod">
          <ac:chgData name="Michael Bladt Stausholm" userId="aa5f8758-c00f-4915-8c94-9445905eb56e" providerId="ADAL" clId="{1F620B07-AEC0-4EB3-8BDA-EC04C980511D}" dt="2025-10-03T07:50:02.178" v="2291" actId="1076"/>
          <ac:picMkLst>
            <pc:docMk/>
            <pc:sldMk cId="2340519369" sldId="1935"/>
            <ac:picMk id="10" creationId="{1DDD8C1A-A9D3-3FC9-51FB-A6231E216A39}"/>
          </ac:picMkLst>
        </pc:picChg>
      </pc:sldChg>
      <pc:sldChg chg="modSp add del">
        <pc:chgData name="Michael Bladt Stausholm" userId="aa5f8758-c00f-4915-8c94-9445905eb56e" providerId="ADAL" clId="{1F620B07-AEC0-4EB3-8BDA-EC04C980511D}" dt="2025-10-03T07:45:13.447" v="2248" actId="47"/>
        <pc:sldMkLst>
          <pc:docMk/>
          <pc:sldMk cId="2526262648" sldId="1936"/>
        </pc:sldMkLst>
      </pc:sldChg>
      <pc:sldChg chg="modSp add del">
        <pc:chgData name="Michael Bladt Stausholm" userId="aa5f8758-c00f-4915-8c94-9445905eb56e" providerId="ADAL" clId="{1F620B07-AEC0-4EB3-8BDA-EC04C980511D}" dt="2025-10-03T07:45:43.428" v="2252" actId="47"/>
        <pc:sldMkLst>
          <pc:docMk/>
          <pc:sldMk cId="3009913079" sldId="1937"/>
        </pc:sldMkLst>
      </pc:sldChg>
      <pc:sldChg chg="modSp add del">
        <pc:chgData name="Michael Bladt Stausholm" userId="aa5f8758-c00f-4915-8c94-9445905eb56e" providerId="ADAL" clId="{1F620B07-AEC0-4EB3-8BDA-EC04C980511D}" dt="2025-10-03T07:45:24.791" v="2251" actId="47"/>
        <pc:sldMkLst>
          <pc:docMk/>
          <pc:sldMk cId="972950897" sldId="1938"/>
        </pc:sldMkLst>
      </pc:sldChg>
      <pc:sldChg chg="add del">
        <pc:chgData name="Michael Bladt Stausholm" userId="aa5f8758-c00f-4915-8c94-9445905eb56e" providerId="ADAL" clId="{1F620B07-AEC0-4EB3-8BDA-EC04C980511D}" dt="2025-09-22T10:56:16.033" v="4" actId="47"/>
        <pc:sldMkLst>
          <pc:docMk/>
          <pc:sldMk cId="1989043183" sldId="1939"/>
        </pc:sldMkLst>
      </pc:sldChg>
      <pc:sldChg chg="add del">
        <pc:chgData name="Michael Bladt Stausholm" userId="aa5f8758-c00f-4915-8c94-9445905eb56e" providerId="ADAL" clId="{1F620B07-AEC0-4EB3-8BDA-EC04C980511D}" dt="2025-09-22T10:56:19.656" v="5" actId="47"/>
        <pc:sldMkLst>
          <pc:docMk/>
          <pc:sldMk cId="1711840330" sldId="1940"/>
        </pc:sldMkLst>
      </pc:sldChg>
      <pc:sldChg chg="modSp add del">
        <pc:chgData name="Michael Bladt Stausholm" userId="aa5f8758-c00f-4915-8c94-9445905eb56e" providerId="ADAL" clId="{1F620B07-AEC0-4EB3-8BDA-EC04C980511D}" dt="2025-10-03T07:42:39.547" v="2216" actId="47"/>
        <pc:sldMkLst>
          <pc:docMk/>
          <pc:sldMk cId="2380623966" sldId="1941"/>
        </pc:sldMkLst>
      </pc:sldChg>
      <pc:sldChg chg="modSp add del">
        <pc:chgData name="Michael Bladt Stausholm" userId="aa5f8758-c00f-4915-8c94-9445905eb56e" providerId="ADAL" clId="{1F620B07-AEC0-4EB3-8BDA-EC04C980511D}" dt="2025-10-03T07:45:13.447" v="2248" actId="47"/>
        <pc:sldMkLst>
          <pc:docMk/>
          <pc:sldMk cId="514516911" sldId="1951"/>
        </pc:sldMkLst>
      </pc:sldChg>
      <pc:sldChg chg="modSp add del">
        <pc:chgData name="Michael Bladt Stausholm" userId="aa5f8758-c00f-4915-8c94-9445905eb56e" providerId="ADAL" clId="{1F620B07-AEC0-4EB3-8BDA-EC04C980511D}" dt="2025-10-03T07:45:13.447" v="2248" actId="47"/>
        <pc:sldMkLst>
          <pc:docMk/>
          <pc:sldMk cId="2222467951" sldId="1952"/>
        </pc:sldMkLst>
      </pc:sldChg>
      <pc:sldChg chg="modSp add modNotesTx">
        <pc:chgData name="Michael Bladt Stausholm" userId="aa5f8758-c00f-4915-8c94-9445905eb56e" providerId="ADAL" clId="{1F620B07-AEC0-4EB3-8BDA-EC04C980511D}" dt="2025-10-03T06:45:52.491" v="1588" actId="20577"/>
        <pc:sldMkLst>
          <pc:docMk/>
          <pc:sldMk cId="3004690317" sldId="1953"/>
        </pc:sldMkLst>
        <pc:spChg chg="mod">
          <ac:chgData name="Michael Bladt Stausholm" userId="aa5f8758-c00f-4915-8c94-9445905eb56e" providerId="ADAL" clId="{1F620B07-AEC0-4EB3-8BDA-EC04C980511D}" dt="2025-09-22T11:05:40.405" v="35"/>
          <ac:spMkLst>
            <pc:docMk/>
            <pc:sldMk cId="3004690317" sldId="1953"/>
            <ac:spMk id="2" creationId="{80D173CA-BC9F-AB8D-B91E-E2094A3AC6A8}"/>
          </ac:spMkLst>
        </pc:spChg>
      </pc:sldChg>
      <pc:sldChg chg="modSp add">
        <pc:chgData name="Michael Bladt Stausholm" userId="aa5f8758-c00f-4915-8c94-9445905eb56e" providerId="ADAL" clId="{1F620B07-AEC0-4EB3-8BDA-EC04C980511D}" dt="2025-09-22T11:05:40.405" v="35"/>
        <pc:sldMkLst>
          <pc:docMk/>
          <pc:sldMk cId="3317228131" sldId="1954"/>
        </pc:sldMkLst>
        <pc:spChg chg="mod">
          <ac:chgData name="Michael Bladt Stausholm" userId="aa5f8758-c00f-4915-8c94-9445905eb56e" providerId="ADAL" clId="{1F620B07-AEC0-4EB3-8BDA-EC04C980511D}" dt="2025-09-22T11:05:40.405" v="35"/>
          <ac:spMkLst>
            <pc:docMk/>
            <pc:sldMk cId="3317228131" sldId="1954"/>
            <ac:spMk id="2" creationId="{6E0C0540-CA36-5C9F-8F0D-29A16F1107F9}"/>
          </ac:spMkLst>
        </pc:spChg>
      </pc:sldChg>
      <pc:sldChg chg="delSp modSp add mod">
        <pc:chgData name="Michael Bladt Stausholm" userId="aa5f8758-c00f-4915-8c94-9445905eb56e" providerId="ADAL" clId="{1F620B07-AEC0-4EB3-8BDA-EC04C980511D}" dt="2025-09-22T11:05:40.405" v="35"/>
        <pc:sldMkLst>
          <pc:docMk/>
          <pc:sldMk cId="1576802562" sldId="1955"/>
        </pc:sldMkLst>
        <pc:spChg chg="mod">
          <ac:chgData name="Michael Bladt Stausholm" userId="aa5f8758-c00f-4915-8c94-9445905eb56e" providerId="ADAL" clId="{1F620B07-AEC0-4EB3-8BDA-EC04C980511D}" dt="2025-09-22T11:05:40.405" v="35"/>
          <ac:spMkLst>
            <pc:docMk/>
            <pc:sldMk cId="1576802562" sldId="1955"/>
            <ac:spMk id="2" creationId="{7FCAAD49-11D1-97C5-6BAA-59F19DEC377F}"/>
          </ac:spMkLst>
        </pc:spChg>
        <pc:spChg chg="mod">
          <ac:chgData name="Michael Bladt Stausholm" userId="aa5f8758-c00f-4915-8c94-9445905eb56e" providerId="ADAL" clId="{1F620B07-AEC0-4EB3-8BDA-EC04C980511D}" dt="2025-09-22T11:02:21.700" v="33" actId="20577"/>
          <ac:spMkLst>
            <pc:docMk/>
            <pc:sldMk cId="1576802562" sldId="1955"/>
            <ac:spMk id="4" creationId="{10B61CCF-823B-EF3A-4BAB-5086C60FA57E}"/>
          </ac:spMkLst>
        </pc:spChg>
      </pc:sldChg>
      <pc:sldChg chg="modSp add">
        <pc:chgData name="Michael Bladt Stausholm" userId="aa5f8758-c00f-4915-8c94-9445905eb56e" providerId="ADAL" clId="{1F620B07-AEC0-4EB3-8BDA-EC04C980511D}" dt="2025-09-22T11:05:40.405" v="35"/>
        <pc:sldMkLst>
          <pc:docMk/>
          <pc:sldMk cId="99496089" sldId="1956"/>
        </pc:sldMkLst>
        <pc:spChg chg="mod">
          <ac:chgData name="Michael Bladt Stausholm" userId="aa5f8758-c00f-4915-8c94-9445905eb56e" providerId="ADAL" clId="{1F620B07-AEC0-4EB3-8BDA-EC04C980511D}" dt="2025-09-22T11:05:40.405" v="35"/>
          <ac:spMkLst>
            <pc:docMk/>
            <pc:sldMk cId="99496089" sldId="1956"/>
            <ac:spMk id="2" creationId="{BAF43B70-3263-AECB-14E5-A274EFAE39C1}"/>
          </ac:spMkLst>
        </pc:spChg>
      </pc:sldChg>
      <pc:sldChg chg="modSp add mod">
        <pc:chgData name="Michael Bladt Stausholm" userId="aa5f8758-c00f-4915-8c94-9445905eb56e" providerId="ADAL" clId="{1F620B07-AEC0-4EB3-8BDA-EC04C980511D}" dt="2025-09-22T11:05:40.674" v="42" actId="27636"/>
        <pc:sldMkLst>
          <pc:docMk/>
          <pc:sldMk cId="2016997219" sldId="1957"/>
        </pc:sldMkLst>
        <pc:spChg chg="mod">
          <ac:chgData name="Michael Bladt Stausholm" userId="aa5f8758-c00f-4915-8c94-9445905eb56e" providerId="ADAL" clId="{1F620B07-AEC0-4EB3-8BDA-EC04C980511D}" dt="2025-09-22T11:05:40.405" v="35"/>
          <ac:spMkLst>
            <pc:docMk/>
            <pc:sldMk cId="2016997219" sldId="1957"/>
            <ac:spMk id="2" creationId="{12005B89-D66F-B324-D6E5-042F57DE1F38}"/>
          </ac:spMkLst>
        </pc:spChg>
        <pc:spChg chg="mod">
          <ac:chgData name="Michael Bladt Stausholm" userId="aa5f8758-c00f-4915-8c94-9445905eb56e" providerId="ADAL" clId="{1F620B07-AEC0-4EB3-8BDA-EC04C980511D}" dt="2025-09-22T11:05:40.674" v="42" actId="27636"/>
          <ac:spMkLst>
            <pc:docMk/>
            <pc:sldMk cId="2016997219" sldId="1957"/>
            <ac:spMk id="3" creationId="{ACAE76C7-8CA7-AB5A-9136-B884598CB6E9}"/>
          </ac:spMkLst>
        </pc:spChg>
      </pc:sldChg>
      <pc:sldChg chg="modSp add">
        <pc:chgData name="Michael Bladt Stausholm" userId="aa5f8758-c00f-4915-8c94-9445905eb56e" providerId="ADAL" clId="{1F620B07-AEC0-4EB3-8BDA-EC04C980511D}" dt="2025-09-22T11:05:40.405" v="35"/>
        <pc:sldMkLst>
          <pc:docMk/>
          <pc:sldMk cId="930036682" sldId="1958"/>
        </pc:sldMkLst>
        <pc:spChg chg="mod">
          <ac:chgData name="Michael Bladt Stausholm" userId="aa5f8758-c00f-4915-8c94-9445905eb56e" providerId="ADAL" clId="{1F620B07-AEC0-4EB3-8BDA-EC04C980511D}" dt="2025-09-22T11:05:40.405" v="35"/>
          <ac:spMkLst>
            <pc:docMk/>
            <pc:sldMk cId="930036682" sldId="1958"/>
            <ac:spMk id="2" creationId="{E4270E80-3D5C-55C1-5001-51C289912AFA}"/>
          </ac:spMkLst>
        </pc:spChg>
      </pc:sldChg>
      <pc:sldChg chg="modSp add">
        <pc:chgData name="Michael Bladt Stausholm" userId="aa5f8758-c00f-4915-8c94-9445905eb56e" providerId="ADAL" clId="{1F620B07-AEC0-4EB3-8BDA-EC04C980511D}" dt="2025-09-22T11:05:40.405" v="35"/>
        <pc:sldMkLst>
          <pc:docMk/>
          <pc:sldMk cId="3321949042" sldId="1959"/>
        </pc:sldMkLst>
        <pc:spChg chg="mod">
          <ac:chgData name="Michael Bladt Stausholm" userId="aa5f8758-c00f-4915-8c94-9445905eb56e" providerId="ADAL" clId="{1F620B07-AEC0-4EB3-8BDA-EC04C980511D}" dt="2025-09-22T11:05:40.405" v="35"/>
          <ac:spMkLst>
            <pc:docMk/>
            <pc:sldMk cId="3321949042" sldId="1959"/>
            <ac:spMk id="2" creationId="{B7A5E3E6-B225-0474-78D1-E714F8705CCB}"/>
          </ac:spMkLst>
        </pc:spChg>
      </pc:sldChg>
      <pc:sldChg chg="modSp add">
        <pc:chgData name="Michael Bladt Stausholm" userId="aa5f8758-c00f-4915-8c94-9445905eb56e" providerId="ADAL" clId="{1F620B07-AEC0-4EB3-8BDA-EC04C980511D}" dt="2025-09-22T11:05:40.405" v="35"/>
        <pc:sldMkLst>
          <pc:docMk/>
          <pc:sldMk cId="3804085512" sldId="1960"/>
        </pc:sldMkLst>
        <pc:spChg chg="mod">
          <ac:chgData name="Michael Bladt Stausholm" userId="aa5f8758-c00f-4915-8c94-9445905eb56e" providerId="ADAL" clId="{1F620B07-AEC0-4EB3-8BDA-EC04C980511D}" dt="2025-09-22T11:05:40.405" v="35"/>
          <ac:spMkLst>
            <pc:docMk/>
            <pc:sldMk cId="3804085512" sldId="1960"/>
            <ac:spMk id="2" creationId="{B5F8F3DE-72E4-2CB7-692E-A98A7C8ED84B}"/>
          </ac:spMkLst>
        </pc:spChg>
        <pc:spChg chg="mod">
          <ac:chgData name="Michael Bladt Stausholm" userId="aa5f8758-c00f-4915-8c94-9445905eb56e" providerId="ADAL" clId="{1F620B07-AEC0-4EB3-8BDA-EC04C980511D}" dt="2025-09-22T11:05:40.405" v="35"/>
          <ac:spMkLst>
            <pc:docMk/>
            <pc:sldMk cId="3804085512" sldId="1960"/>
            <ac:spMk id="4" creationId="{0A03437B-FF86-BFEC-8D47-1DB71E5142B6}"/>
          </ac:spMkLst>
        </pc:spChg>
        <pc:spChg chg="mod">
          <ac:chgData name="Michael Bladt Stausholm" userId="aa5f8758-c00f-4915-8c94-9445905eb56e" providerId="ADAL" clId="{1F620B07-AEC0-4EB3-8BDA-EC04C980511D}" dt="2025-09-22T11:05:40.405" v="35"/>
          <ac:spMkLst>
            <pc:docMk/>
            <pc:sldMk cId="3804085512" sldId="1960"/>
            <ac:spMk id="5" creationId="{BFD63541-0668-F18C-CDDA-5E34273FEE55}"/>
          </ac:spMkLst>
        </pc:spChg>
        <pc:spChg chg="mod">
          <ac:chgData name="Michael Bladt Stausholm" userId="aa5f8758-c00f-4915-8c94-9445905eb56e" providerId="ADAL" clId="{1F620B07-AEC0-4EB3-8BDA-EC04C980511D}" dt="2025-09-22T11:05:40.405" v="35"/>
          <ac:spMkLst>
            <pc:docMk/>
            <pc:sldMk cId="3804085512" sldId="1960"/>
            <ac:spMk id="6" creationId="{CD7DBF70-E0FB-C68F-BF87-FE543AFAB7D0}"/>
          </ac:spMkLst>
        </pc:spChg>
      </pc:sldChg>
      <pc:sldChg chg="modSp add mod modClrScheme chgLayout">
        <pc:chgData name="Michael Bladt Stausholm" userId="aa5f8758-c00f-4915-8c94-9445905eb56e" providerId="ADAL" clId="{1F620B07-AEC0-4EB3-8BDA-EC04C980511D}" dt="2025-10-03T07:46:12.742" v="2256" actId="6549"/>
        <pc:sldMkLst>
          <pc:docMk/>
          <pc:sldMk cId="3541126792" sldId="1961"/>
        </pc:sldMkLst>
        <pc:spChg chg="mod ord">
          <ac:chgData name="Michael Bladt Stausholm" userId="aa5f8758-c00f-4915-8c94-9445905eb56e" providerId="ADAL" clId="{1F620B07-AEC0-4EB3-8BDA-EC04C980511D}" dt="2025-10-03T06:48:59.443" v="1613" actId="20577"/>
          <ac:spMkLst>
            <pc:docMk/>
            <pc:sldMk cId="3541126792" sldId="1961"/>
            <ac:spMk id="4" creationId="{0CCD5081-D864-CC6E-DA56-2D7AC8085F6F}"/>
          </ac:spMkLst>
        </pc:spChg>
        <pc:spChg chg="mod ord">
          <ac:chgData name="Michael Bladt Stausholm" userId="aa5f8758-c00f-4915-8c94-9445905eb56e" providerId="ADAL" clId="{1F620B07-AEC0-4EB3-8BDA-EC04C980511D}" dt="2025-10-03T07:46:12.742" v="2256" actId="6549"/>
          <ac:spMkLst>
            <pc:docMk/>
            <pc:sldMk cId="3541126792" sldId="1961"/>
            <ac:spMk id="7" creationId="{6F00C438-B98D-47F7-11D1-C9B12B77AF9F}"/>
          </ac:spMkLst>
        </pc:spChg>
        <pc:spChg chg="mod ord">
          <ac:chgData name="Michael Bladt Stausholm" userId="aa5f8758-c00f-4915-8c94-9445905eb56e" providerId="ADAL" clId="{1F620B07-AEC0-4EB3-8BDA-EC04C980511D}" dt="2025-10-03T06:48:14.708" v="1591" actId="700"/>
          <ac:spMkLst>
            <pc:docMk/>
            <pc:sldMk cId="3541126792" sldId="1961"/>
            <ac:spMk id="9" creationId="{513F3B41-C198-AF5C-5849-D8046A9BD55B}"/>
          </ac:spMkLst>
        </pc:spChg>
        <pc:spChg chg="mod ord">
          <ac:chgData name="Michael Bladt Stausholm" userId="aa5f8758-c00f-4915-8c94-9445905eb56e" providerId="ADAL" clId="{1F620B07-AEC0-4EB3-8BDA-EC04C980511D}" dt="2025-10-03T06:48:14.708" v="1591" actId="700"/>
          <ac:spMkLst>
            <pc:docMk/>
            <pc:sldMk cId="3541126792" sldId="1961"/>
            <ac:spMk id="10" creationId="{DE01C445-5138-0121-57E2-E9AE306F4F4D}"/>
          </ac:spMkLst>
        </pc:spChg>
        <pc:spChg chg="mod ord">
          <ac:chgData name="Michael Bladt Stausholm" userId="aa5f8758-c00f-4915-8c94-9445905eb56e" providerId="ADAL" clId="{1F620B07-AEC0-4EB3-8BDA-EC04C980511D}" dt="2025-10-03T06:48:14.708" v="1591" actId="700"/>
          <ac:spMkLst>
            <pc:docMk/>
            <pc:sldMk cId="3541126792" sldId="1961"/>
            <ac:spMk id="11" creationId="{2A7D12BA-EE12-F96F-DDDA-57E26BE8B6A2}"/>
          </ac:spMkLst>
        </pc:spChg>
        <pc:picChg chg="mod">
          <ac:chgData name="Michael Bladt Stausholm" userId="aa5f8758-c00f-4915-8c94-9445905eb56e" providerId="ADAL" clId="{1F620B07-AEC0-4EB3-8BDA-EC04C980511D}" dt="2025-10-03T06:48:56.317" v="1609" actId="1076"/>
          <ac:picMkLst>
            <pc:docMk/>
            <pc:sldMk cId="3541126792" sldId="1961"/>
            <ac:picMk id="5" creationId="{4F706C9C-A653-58D7-9F43-5AB9510AE3B8}"/>
          </ac:picMkLst>
        </pc:picChg>
      </pc:sldChg>
      <pc:sldChg chg="modSp add">
        <pc:chgData name="Michael Bladt Stausholm" userId="aa5f8758-c00f-4915-8c94-9445905eb56e" providerId="ADAL" clId="{1F620B07-AEC0-4EB3-8BDA-EC04C980511D}" dt="2025-09-22T11:05:40.405" v="35"/>
        <pc:sldMkLst>
          <pc:docMk/>
          <pc:sldMk cId="537972397" sldId="1962"/>
        </pc:sldMkLst>
        <pc:spChg chg="mod">
          <ac:chgData name="Michael Bladt Stausholm" userId="aa5f8758-c00f-4915-8c94-9445905eb56e" providerId="ADAL" clId="{1F620B07-AEC0-4EB3-8BDA-EC04C980511D}" dt="2025-09-22T11:05:40.405" v="35"/>
          <ac:spMkLst>
            <pc:docMk/>
            <pc:sldMk cId="537972397" sldId="1962"/>
            <ac:spMk id="9" creationId="{DF839EE6-92B0-5B20-8614-2345CE16BEB2}"/>
          </ac:spMkLst>
        </pc:spChg>
        <pc:spChg chg="mod">
          <ac:chgData name="Michael Bladt Stausholm" userId="aa5f8758-c00f-4915-8c94-9445905eb56e" providerId="ADAL" clId="{1F620B07-AEC0-4EB3-8BDA-EC04C980511D}" dt="2025-09-22T11:05:40.405" v="35"/>
          <ac:spMkLst>
            <pc:docMk/>
            <pc:sldMk cId="537972397" sldId="1962"/>
            <ac:spMk id="10" creationId="{7E167D7E-8C15-1B85-1A95-356565BC3A91}"/>
          </ac:spMkLst>
        </pc:spChg>
        <pc:spChg chg="mod">
          <ac:chgData name="Michael Bladt Stausholm" userId="aa5f8758-c00f-4915-8c94-9445905eb56e" providerId="ADAL" clId="{1F620B07-AEC0-4EB3-8BDA-EC04C980511D}" dt="2025-09-22T11:05:40.405" v="35"/>
          <ac:spMkLst>
            <pc:docMk/>
            <pc:sldMk cId="537972397" sldId="1962"/>
            <ac:spMk id="11" creationId="{AA88498E-7B5B-9453-3085-77E3F581801C}"/>
          </ac:spMkLst>
        </pc:spChg>
      </pc:sldChg>
      <pc:sldChg chg="modSp add mod modClrScheme chgLayout">
        <pc:chgData name="Michael Bladt Stausholm" userId="aa5f8758-c00f-4915-8c94-9445905eb56e" providerId="ADAL" clId="{1F620B07-AEC0-4EB3-8BDA-EC04C980511D}" dt="2025-10-03T06:49:21.186" v="1616" actId="700"/>
        <pc:sldMkLst>
          <pc:docMk/>
          <pc:sldMk cId="706115562" sldId="1963"/>
        </pc:sldMkLst>
        <pc:spChg chg="mod ord">
          <ac:chgData name="Michael Bladt Stausholm" userId="aa5f8758-c00f-4915-8c94-9445905eb56e" providerId="ADAL" clId="{1F620B07-AEC0-4EB3-8BDA-EC04C980511D}" dt="2025-10-03T06:49:21.186" v="1616" actId="700"/>
          <ac:spMkLst>
            <pc:docMk/>
            <pc:sldMk cId="706115562" sldId="1963"/>
            <ac:spMk id="2" creationId="{E5A3ED5D-8AC6-FE36-45C4-732CE8592FD0}"/>
          </ac:spMkLst>
        </pc:spChg>
        <pc:spChg chg="mod ord">
          <ac:chgData name="Michael Bladt Stausholm" userId="aa5f8758-c00f-4915-8c94-9445905eb56e" providerId="ADAL" clId="{1F620B07-AEC0-4EB3-8BDA-EC04C980511D}" dt="2025-10-03T06:49:21.186" v="1616" actId="700"/>
          <ac:spMkLst>
            <pc:docMk/>
            <pc:sldMk cId="706115562" sldId="1963"/>
            <ac:spMk id="3" creationId="{50F7C548-D532-2815-A076-21AA47F8B7C2}"/>
          </ac:spMkLst>
        </pc:spChg>
        <pc:spChg chg="mod ord">
          <ac:chgData name="Michael Bladt Stausholm" userId="aa5f8758-c00f-4915-8c94-9445905eb56e" providerId="ADAL" clId="{1F620B07-AEC0-4EB3-8BDA-EC04C980511D}" dt="2025-10-03T06:49:21.186" v="1616" actId="700"/>
          <ac:spMkLst>
            <pc:docMk/>
            <pc:sldMk cId="706115562" sldId="1963"/>
            <ac:spMk id="4" creationId="{51274D6D-E46E-F91E-74A1-9031D2E8A0E0}"/>
          </ac:spMkLst>
        </pc:spChg>
        <pc:spChg chg="mod ord">
          <ac:chgData name="Michael Bladt Stausholm" userId="aa5f8758-c00f-4915-8c94-9445905eb56e" providerId="ADAL" clId="{1F620B07-AEC0-4EB3-8BDA-EC04C980511D}" dt="2025-10-03T06:49:21.186" v="1616" actId="700"/>
          <ac:spMkLst>
            <pc:docMk/>
            <pc:sldMk cId="706115562" sldId="1963"/>
            <ac:spMk id="5" creationId="{BE4D748E-917E-B87D-B0A6-A49CF4A0DF51}"/>
          </ac:spMkLst>
        </pc:spChg>
        <pc:spChg chg="mod ord">
          <ac:chgData name="Michael Bladt Stausholm" userId="aa5f8758-c00f-4915-8c94-9445905eb56e" providerId="ADAL" clId="{1F620B07-AEC0-4EB3-8BDA-EC04C980511D}" dt="2025-10-03T06:49:21.186" v="1616" actId="700"/>
          <ac:spMkLst>
            <pc:docMk/>
            <pc:sldMk cId="706115562" sldId="1963"/>
            <ac:spMk id="6" creationId="{5D94E31A-05D3-65AC-ECF4-93FD0A77A91E}"/>
          </ac:spMkLst>
        </pc:spChg>
      </pc:sldChg>
      <pc:sldChg chg="modSp add mod">
        <pc:chgData name="Michael Bladt Stausholm" userId="aa5f8758-c00f-4915-8c94-9445905eb56e" providerId="ADAL" clId="{1F620B07-AEC0-4EB3-8BDA-EC04C980511D}" dt="2025-10-03T07:43:25.847" v="2246" actId="6549"/>
        <pc:sldMkLst>
          <pc:docMk/>
          <pc:sldMk cId="1012778884" sldId="1964"/>
        </pc:sldMkLst>
        <pc:spChg chg="mod">
          <ac:chgData name="Michael Bladt Stausholm" userId="aa5f8758-c00f-4915-8c94-9445905eb56e" providerId="ADAL" clId="{1F620B07-AEC0-4EB3-8BDA-EC04C980511D}" dt="2025-10-03T07:43:25.847" v="2246" actId="6549"/>
          <ac:spMkLst>
            <pc:docMk/>
            <pc:sldMk cId="1012778884" sldId="1964"/>
            <ac:spMk id="7" creationId="{58E9F339-BDC5-4677-6C2E-1B5BAD1BF7C1}"/>
          </ac:spMkLst>
        </pc:spChg>
        <pc:spChg chg="mod">
          <ac:chgData name="Michael Bladt Stausholm" userId="aa5f8758-c00f-4915-8c94-9445905eb56e" providerId="ADAL" clId="{1F620B07-AEC0-4EB3-8BDA-EC04C980511D}" dt="2025-09-22T11:05:40.405" v="35"/>
          <ac:spMkLst>
            <pc:docMk/>
            <pc:sldMk cId="1012778884" sldId="1964"/>
            <ac:spMk id="9" creationId="{5B3934D0-C965-D353-22C4-9074C5909826}"/>
          </ac:spMkLst>
        </pc:spChg>
        <pc:spChg chg="mod">
          <ac:chgData name="Michael Bladt Stausholm" userId="aa5f8758-c00f-4915-8c94-9445905eb56e" providerId="ADAL" clId="{1F620B07-AEC0-4EB3-8BDA-EC04C980511D}" dt="2025-09-22T11:05:40.405" v="35"/>
          <ac:spMkLst>
            <pc:docMk/>
            <pc:sldMk cId="1012778884" sldId="1964"/>
            <ac:spMk id="10" creationId="{919799D6-A9E6-62C5-2345-86486F006F72}"/>
          </ac:spMkLst>
        </pc:spChg>
        <pc:spChg chg="mod">
          <ac:chgData name="Michael Bladt Stausholm" userId="aa5f8758-c00f-4915-8c94-9445905eb56e" providerId="ADAL" clId="{1F620B07-AEC0-4EB3-8BDA-EC04C980511D}" dt="2025-09-22T11:05:40.405" v="35"/>
          <ac:spMkLst>
            <pc:docMk/>
            <pc:sldMk cId="1012778884" sldId="1964"/>
            <ac:spMk id="11" creationId="{4CA663D5-2638-BFDA-8B42-FE52BA57210B}"/>
          </ac:spMkLst>
        </pc:spChg>
      </pc:sldChg>
      <pc:sldChg chg="modSp add">
        <pc:chgData name="Michael Bladt Stausholm" userId="aa5f8758-c00f-4915-8c94-9445905eb56e" providerId="ADAL" clId="{1F620B07-AEC0-4EB3-8BDA-EC04C980511D}" dt="2025-09-22T11:05:40.405" v="35"/>
        <pc:sldMkLst>
          <pc:docMk/>
          <pc:sldMk cId="4001047656" sldId="1965"/>
        </pc:sldMkLst>
        <pc:spChg chg="mod">
          <ac:chgData name="Michael Bladt Stausholm" userId="aa5f8758-c00f-4915-8c94-9445905eb56e" providerId="ADAL" clId="{1F620B07-AEC0-4EB3-8BDA-EC04C980511D}" dt="2025-09-22T11:05:40.405" v="35"/>
          <ac:spMkLst>
            <pc:docMk/>
            <pc:sldMk cId="4001047656" sldId="1965"/>
            <ac:spMk id="4" creationId="{E8AA371E-E13B-AA9C-A08A-860B852DCD39}"/>
          </ac:spMkLst>
        </pc:spChg>
        <pc:spChg chg="mod">
          <ac:chgData name="Michael Bladt Stausholm" userId="aa5f8758-c00f-4915-8c94-9445905eb56e" providerId="ADAL" clId="{1F620B07-AEC0-4EB3-8BDA-EC04C980511D}" dt="2025-09-22T11:05:40.405" v="35"/>
          <ac:spMkLst>
            <pc:docMk/>
            <pc:sldMk cId="4001047656" sldId="1965"/>
            <ac:spMk id="5" creationId="{2E290BBC-F024-3D53-54DD-149A7AED325F}"/>
          </ac:spMkLst>
        </pc:spChg>
        <pc:spChg chg="mod">
          <ac:chgData name="Michael Bladt Stausholm" userId="aa5f8758-c00f-4915-8c94-9445905eb56e" providerId="ADAL" clId="{1F620B07-AEC0-4EB3-8BDA-EC04C980511D}" dt="2025-09-22T11:05:40.405" v="35"/>
          <ac:spMkLst>
            <pc:docMk/>
            <pc:sldMk cId="4001047656" sldId="1965"/>
            <ac:spMk id="6" creationId="{BE1B5907-A087-8142-1591-DA6CB1C5ADF7}"/>
          </ac:spMkLst>
        </pc:spChg>
      </pc:sldChg>
      <pc:sldChg chg="modSp add del mod">
        <pc:chgData name="Michael Bladt Stausholm" userId="aa5f8758-c00f-4915-8c94-9445905eb56e" providerId="ADAL" clId="{1F620B07-AEC0-4EB3-8BDA-EC04C980511D}" dt="2025-10-03T06:49:50.076" v="1617" actId="47"/>
        <pc:sldMkLst>
          <pc:docMk/>
          <pc:sldMk cId="3018801794" sldId="1966"/>
        </pc:sldMkLst>
      </pc:sldChg>
      <pc:sldChg chg="modSp add mod modClrScheme chgLayout">
        <pc:chgData name="Michael Bladt Stausholm" userId="aa5f8758-c00f-4915-8c94-9445905eb56e" providerId="ADAL" clId="{1F620B07-AEC0-4EB3-8BDA-EC04C980511D}" dt="2025-10-03T06:50:04.827" v="1619" actId="20577"/>
        <pc:sldMkLst>
          <pc:docMk/>
          <pc:sldMk cId="4152020874" sldId="1967"/>
        </pc:sldMkLst>
        <pc:spChg chg="mod ord">
          <ac:chgData name="Michael Bladt Stausholm" userId="aa5f8758-c00f-4915-8c94-9445905eb56e" providerId="ADAL" clId="{1F620B07-AEC0-4EB3-8BDA-EC04C980511D}" dt="2025-10-03T06:50:01.296" v="1618" actId="700"/>
          <ac:spMkLst>
            <pc:docMk/>
            <pc:sldMk cId="4152020874" sldId="1967"/>
            <ac:spMk id="2" creationId="{3DF374FF-9811-DEF5-A722-76C1DF56077E}"/>
          </ac:spMkLst>
        </pc:spChg>
        <pc:spChg chg="mod ord">
          <ac:chgData name="Michael Bladt Stausholm" userId="aa5f8758-c00f-4915-8c94-9445905eb56e" providerId="ADAL" clId="{1F620B07-AEC0-4EB3-8BDA-EC04C980511D}" dt="2025-10-03T06:50:04.827" v="1619" actId="20577"/>
          <ac:spMkLst>
            <pc:docMk/>
            <pc:sldMk cId="4152020874" sldId="1967"/>
            <ac:spMk id="3" creationId="{82540037-0832-75DC-C3C0-6483E664AFC3}"/>
          </ac:spMkLst>
        </pc:spChg>
        <pc:spChg chg="mod ord">
          <ac:chgData name="Michael Bladt Stausholm" userId="aa5f8758-c00f-4915-8c94-9445905eb56e" providerId="ADAL" clId="{1F620B07-AEC0-4EB3-8BDA-EC04C980511D}" dt="2025-10-03T06:50:01.296" v="1618" actId="700"/>
          <ac:spMkLst>
            <pc:docMk/>
            <pc:sldMk cId="4152020874" sldId="1967"/>
            <ac:spMk id="4" creationId="{0F06DC5F-A334-E52D-0995-E4289EFB59D9}"/>
          </ac:spMkLst>
        </pc:spChg>
        <pc:spChg chg="mod ord">
          <ac:chgData name="Michael Bladt Stausholm" userId="aa5f8758-c00f-4915-8c94-9445905eb56e" providerId="ADAL" clId="{1F620B07-AEC0-4EB3-8BDA-EC04C980511D}" dt="2025-10-03T06:50:01.296" v="1618" actId="700"/>
          <ac:spMkLst>
            <pc:docMk/>
            <pc:sldMk cId="4152020874" sldId="1967"/>
            <ac:spMk id="5" creationId="{7D721B4C-F302-AAC0-A046-01641C9B8248}"/>
          </ac:spMkLst>
        </pc:spChg>
        <pc:spChg chg="mod ord">
          <ac:chgData name="Michael Bladt Stausholm" userId="aa5f8758-c00f-4915-8c94-9445905eb56e" providerId="ADAL" clId="{1F620B07-AEC0-4EB3-8BDA-EC04C980511D}" dt="2025-10-03T06:50:01.296" v="1618" actId="700"/>
          <ac:spMkLst>
            <pc:docMk/>
            <pc:sldMk cId="4152020874" sldId="1967"/>
            <ac:spMk id="6" creationId="{BECFBC79-8FB2-FD10-9752-E9FEFADC97E1}"/>
          </ac:spMkLst>
        </pc:spChg>
      </pc:sldChg>
      <pc:sldChg chg="modSp add del">
        <pc:chgData name="Michael Bladt Stausholm" userId="aa5f8758-c00f-4915-8c94-9445905eb56e" providerId="ADAL" clId="{1F620B07-AEC0-4EB3-8BDA-EC04C980511D}" dt="2025-10-03T06:50:15.940" v="1620" actId="47"/>
        <pc:sldMkLst>
          <pc:docMk/>
          <pc:sldMk cId="485573932" sldId="1968"/>
        </pc:sldMkLst>
      </pc:sldChg>
      <pc:sldChg chg="modSp add mod ord">
        <pc:chgData name="Michael Bladt Stausholm" userId="aa5f8758-c00f-4915-8c94-9445905eb56e" providerId="ADAL" clId="{1F620B07-AEC0-4EB3-8BDA-EC04C980511D}" dt="2025-10-03T06:51:36.787" v="1634"/>
        <pc:sldMkLst>
          <pc:docMk/>
          <pc:sldMk cId="509426852" sldId="1969"/>
        </pc:sldMkLst>
        <pc:spChg chg="mod">
          <ac:chgData name="Michael Bladt Stausholm" userId="aa5f8758-c00f-4915-8c94-9445905eb56e" providerId="ADAL" clId="{1F620B07-AEC0-4EB3-8BDA-EC04C980511D}" dt="2025-09-22T11:05:40.405" v="35"/>
          <ac:spMkLst>
            <pc:docMk/>
            <pc:sldMk cId="509426852" sldId="1969"/>
            <ac:spMk id="4" creationId="{2F59E492-E3D2-A2C2-4004-05778BFF92BC}"/>
          </ac:spMkLst>
        </pc:spChg>
        <pc:spChg chg="mod">
          <ac:chgData name="Michael Bladt Stausholm" userId="aa5f8758-c00f-4915-8c94-9445905eb56e" providerId="ADAL" clId="{1F620B07-AEC0-4EB3-8BDA-EC04C980511D}" dt="2025-09-22T11:05:40.405" v="35"/>
          <ac:spMkLst>
            <pc:docMk/>
            <pc:sldMk cId="509426852" sldId="1969"/>
            <ac:spMk id="5" creationId="{6056EE5B-1702-B3C5-71FA-72FA1A4C9469}"/>
          </ac:spMkLst>
        </pc:spChg>
        <pc:spChg chg="mod">
          <ac:chgData name="Michael Bladt Stausholm" userId="aa5f8758-c00f-4915-8c94-9445905eb56e" providerId="ADAL" clId="{1F620B07-AEC0-4EB3-8BDA-EC04C980511D}" dt="2025-09-22T11:05:40.405" v="35"/>
          <ac:spMkLst>
            <pc:docMk/>
            <pc:sldMk cId="509426852" sldId="1969"/>
            <ac:spMk id="6" creationId="{08637C0E-DEF6-CC40-9938-D17B44EC9973}"/>
          </ac:spMkLst>
        </pc:spChg>
        <pc:spChg chg="mod">
          <ac:chgData name="Michael Bladt Stausholm" userId="aa5f8758-c00f-4915-8c94-9445905eb56e" providerId="ADAL" clId="{1F620B07-AEC0-4EB3-8BDA-EC04C980511D}" dt="2025-10-03T06:50:29.188" v="1621" actId="207"/>
          <ac:spMkLst>
            <pc:docMk/>
            <pc:sldMk cId="509426852" sldId="1969"/>
            <ac:spMk id="14" creationId="{4537E9E7-FF1F-AC05-6839-709EC462C00C}"/>
          </ac:spMkLst>
        </pc:spChg>
      </pc:sldChg>
      <pc:sldChg chg="addSp delSp modSp add mod modClrScheme chgLayout">
        <pc:chgData name="Michael Bladt Stausholm" userId="aa5f8758-c00f-4915-8c94-9445905eb56e" providerId="ADAL" clId="{1F620B07-AEC0-4EB3-8BDA-EC04C980511D}" dt="2025-10-03T06:51:16.872" v="1632" actId="1076"/>
        <pc:sldMkLst>
          <pc:docMk/>
          <pc:sldMk cId="686516735" sldId="1970"/>
        </pc:sldMkLst>
        <pc:spChg chg="mod ord">
          <ac:chgData name="Michael Bladt Stausholm" userId="aa5f8758-c00f-4915-8c94-9445905eb56e" providerId="ADAL" clId="{1F620B07-AEC0-4EB3-8BDA-EC04C980511D}" dt="2025-10-03T06:50:44.345" v="1622" actId="700"/>
          <ac:spMkLst>
            <pc:docMk/>
            <pc:sldMk cId="686516735" sldId="1970"/>
            <ac:spMk id="4" creationId="{BA2C550A-BD7E-9003-CFEE-1DDD1D1AA238}"/>
          </ac:spMkLst>
        </pc:spChg>
        <pc:spChg chg="mod ord">
          <ac:chgData name="Michael Bladt Stausholm" userId="aa5f8758-c00f-4915-8c94-9445905eb56e" providerId="ADAL" clId="{1F620B07-AEC0-4EB3-8BDA-EC04C980511D}" dt="2025-10-03T06:50:44.345" v="1622" actId="700"/>
          <ac:spMkLst>
            <pc:docMk/>
            <pc:sldMk cId="686516735" sldId="1970"/>
            <ac:spMk id="5" creationId="{A83EFC79-3DF8-011D-1619-FFE51C92EC51}"/>
          </ac:spMkLst>
        </pc:spChg>
        <pc:spChg chg="mod ord">
          <ac:chgData name="Michael Bladt Stausholm" userId="aa5f8758-c00f-4915-8c94-9445905eb56e" providerId="ADAL" clId="{1F620B07-AEC0-4EB3-8BDA-EC04C980511D}" dt="2025-10-03T06:50:44.345" v="1622" actId="700"/>
          <ac:spMkLst>
            <pc:docMk/>
            <pc:sldMk cId="686516735" sldId="1970"/>
            <ac:spMk id="6" creationId="{774AA7C1-F479-E3D3-D169-0744C8A543A7}"/>
          </ac:spMkLst>
        </pc:spChg>
        <pc:spChg chg="mod">
          <ac:chgData name="Michael Bladt Stausholm" userId="aa5f8758-c00f-4915-8c94-9445905eb56e" providerId="ADAL" clId="{1F620B07-AEC0-4EB3-8BDA-EC04C980511D}" dt="2025-10-03T06:51:06.186" v="1627" actId="207"/>
          <ac:spMkLst>
            <pc:docMk/>
            <pc:sldMk cId="686516735" sldId="1970"/>
            <ac:spMk id="11" creationId="{D87A0F54-22B7-413A-5EE4-A84B4B5BF015}"/>
          </ac:spMkLst>
        </pc:spChg>
        <pc:spChg chg="mod">
          <ac:chgData name="Michael Bladt Stausholm" userId="aa5f8758-c00f-4915-8c94-9445905eb56e" providerId="ADAL" clId="{1F620B07-AEC0-4EB3-8BDA-EC04C980511D}" dt="2025-10-03T06:50:58.692" v="1625" actId="207"/>
          <ac:spMkLst>
            <pc:docMk/>
            <pc:sldMk cId="686516735" sldId="1970"/>
            <ac:spMk id="12" creationId="{03339F0B-CC7F-4799-F8EF-A8FBFC892F3F}"/>
          </ac:spMkLst>
        </pc:spChg>
        <pc:spChg chg="mod">
          <ac:chgData name="Michael Bladt Stausholm" userId="aa5f8758-c00f-4915-8c94-9445905eb56e" providerId="ADAL" clId="{1F620B07-AEC0-4EB3-8BDA-EC04C980511D}" dt="2025-10-03T06:51:02.583" v="1626" actId="207"/>
          <ac:spMkLst>
            <pc:docMk/>
            <pc:sldMk cId="686516735" sldId="1970"/>
            <ac:spMk id="13" creationId="{EA67D7BB-5CB8-F320-8B99-232A1EB51B01}"/>
          </ac:spMkLst>
        </pc:spChg>
        <pc:spChg chg="mod">
          <ac:chgData name="Michael Bladt Stausholm" userId="aa5f8758-c00f-4915-8c94-9445905eb56e" providerId="ADAL" clId="{1F620B07-AEC0-4EB3-8BDA-EC04C980511D}" dt="2025-10-03T06:50:55.209" v="1624" actId="207"/>
          <ac:spMkLst>
            <pc:docMk/>
            <pc:sldMk cId="686516735" sldId="1970"/>
            <ac:spMk id="14" creationId="{788F744A-FCCF-3CB9-B851-726E86F43312}"/>
          </ac:spMkLst>
        </pc:spChg>
        <pc:spChg chg="mod">
          <ac:chgData name="Michael Bladt Stausholm" userId="aa5f8758-c00f-4915-8c94-9445905eb56e" providerId="ADAL" clId="{1F620B07-AEC0-4EB3-8BDA-EC04C980511D}" dt="2025-10-03T06:50:50.482" v="1623" actId="207"/>
          <ac:spMkLst>
            <pc:docMk/>
            <pc:sldMk cId="686516735" sldId="1970"/>
            <ac:spMk id="18" creationId="{FF8CA812-77D9-8349-CC67-64F6B5C99095}"/>
          </ac:spMkLst>
        </pc:spChg>
        <pc:picChg chg="mod">
          <ac:chgData name="Michael Bladt Stausholm" userId="aa5f8758-c00f-4915-8c94-9445905eb56e" providerId="ADAL" clId="{1F620B07-AEC0-4EB3-8BDA-EC04C980511D}" dt="2025-10-03T06:51:16.872" v="1632" actId="1076"/>
          <ac:picMkLst>
            <pc:docMk/>
            <pc:sldMk cId="686516735" sldId="1970"/>
            <ac:picMk id="2" creationId="{066FB235-8DCF-1DA2-A92E-608453868F95}"/>
          </ac:picMkLst>
        </pc:picChg>
      </pc:sldChg>
      <pc:sldChg chg="modSp add">
        <pc:chgData name="Michael Bladt Stausholm" userId="aa5f8758-c00f-4915-8c94-9445905eb56e" providerId="ADAL" clId="{1F620B07-AEC0-4EB3-8BDA-EC04C980511D}" dt="2025-09-22T11:05:40.405" v="35"/>
        <pc:sldMkLst>
          <pc:docMk/>
          <pc:sldMk cId="4091312268" sldId="1971"/>
        </pc:sldMkLst>
        <pc:spChg chg="mod">
          <ac:chgData name="Michael Bladt Stausholm" userId="aa5f8758-c00f-4915-8c94-9445905eb56e" providerId="ADAL" clId="{1F620B07-AEC0-4EB3-8BDA-EC04C980511D}" dt="2025-09-22T11:05:40.405" v="35"/>
          <ac:spMkLst>
            <pc:docMk/>
            <pc:sldMk cId="4091312268" sldId="1971"/>
            <ac:spMk id="4" creationId="{E58DF94C-BF9C-A328-D376-D50DC0DD23A6}"/>
          </ac:spMkLst>
        </pc:spChg>
        <pc:spChg chg="mod">
          <ac:chgData name="Michael Bladt Stausholm" userId="aa5f8758-c00f-4915-8c94-9445905eb56e" providerId="ADAL" clId="{1F620B07-AEC0-4EB3-8BDA-EC04C980511D}" dt="2025-09-22T11:05:40.405" v="35"/>
          <ac:spMkLst>
            <pc:docMk/>
            <pc:sldMk cId="4091312268" sldId="1971"/>
            <ac:spMk id="5" creationId="{E0BE0BE6-4D05-3AAE-4650-939C61E229B5}"/>
          </ac:spMkLst>
        </pc:spChg>
        <pc:spChg chg="mod">
          <ac:chgData name="Michael Bladt Stausholm" userId="aa5f8758-c00f-4915-8c94-9445905eb56e" providerId="ADAL" clId="{1F620B07-AEC0-4EB3-8BDA-EC04C980511D}" dt="2025-09-22T11:05:40.405" v="35"/>
          <ac:spMkLst>
            <pc:docMk/>
            <pc:sldMk cId="4091312268" sldId="1971"/>
            <ac:spMk id="6" creationId="{DD84C509-972E-5F2D-6E31-E91F1634D1BB}"/>
          </ac:spMkLst>
        </pc:spChg>
      </pc:sldChg>
      <pc:sldChg chg="modSp add">
        <pc:chgData name="Michael Bladt Stausholm" userId="aa5f8758-c00f-4915-8c94-9445905eb56e" providerId="ADAL" clId="{1F620B07-AEC0-4EB3-8BDA-EC04C980511D}" dt="2025-09-22T11:05:40.405" v="35"/>
        <pc:sldMkLst>
          <pc:docMk/>
          <pc:sldMk cId="4013825739" sldId="1972"/>
        </pc:sldMkLst>
        <pc:spChg chg="mod">
          <ac:chgData name="Michael Bladt Stausholm" userId="aa5f8758-c00f-4915-8c94-9445905eb56e" providerId="ADAL" clId="{1F620B07-AEC0-4EB3-8BDA-EC04C980511D}" dt="2025-09-22T11:05:40.405" v="35"/>
          <ac:spMkLst>
            <pc:docMk/>
            <pc:sldMk cId="4013825739" sldId="1972"/>
            <ac:spMk id="4" creationId="{F4040038-CE66-5771-E77E-3BC174AB4B09}"/>
          </ac:spMkLst>
        </pc:spChg>
        <pc:spChg chg="mod">
          <ac:chgData name="Michael Bladt Stausholm" userId="aa5f8758-c00f-4915-8c94-9445905eb56e" providerId="ADAL" clId="{1F620B07-AEC0-4EB3-8BDA-EC04C980511D}" dt="2025-09-22T11:05:40.405" v="35"/>
          <ac:spMkLst>
            <pc:docMk/>
            <pc:sldMk cId="4013825739" sldId="1972"/>
            <ac:spMk id="5" creationId="{0D0B653E-9D80-6B94-1BCF-CDF677358C6C}"/>
          </ac:spMkLst>
        </pc:spChg>
        <pc:spChg chg="mod">
          <ac:chgData name="Michael Bladt Stausholm" userId="aa5f8758-c00f-4915-8c94-9445905eb56e" providerId="ADAL" clId="{1F620B07-AEC0-4EB3-8BDA-EC04C980511D}" dt="2025-09-22T11:05:40.405" v="35"/>
          <ac:spMkLst>
            <pc:docMk/>
            <pc:sldMk cId="4013825739" sldId="1972"/>
            <ac:spMk id="6" creationId="{D4FAABCD-94C5-2D02-E9C6-F46ACEF4FC45}"/>
          </ac:spMkLst>
        </pc:spChg>
      </pc:sldChg>
      <pc:sldChg chg="modSp add del mod">
        <pc:chgData name="Michael Bladt Stausholm" userId="aa5f8758-c00f-4915-8c94-9445905eb56e" providerId="ADAL" clId="{1F620B07-AEC0-4EB3-8BDA-EC04C980511D}" dt="2025-10-03T06:54:05.850" v="1653" actId="47"/>
        <pc:sldMkLst>
          <pc:docMk/>
          <pc:sldMk cId="259703406" sldId="1973"/>
        </pc:sldMkLst>
      </pc:sldChg>
      <pc:sldChg chg="addSp delSp modSp add mod">
        <pc:chgData name="Michael Bladt Stausholm" userId="aa5f8758-c00f-4915-8c94-9445905eb56e" providerId="ADAL" clId="{1F620B07-AEC0-4EB3-8BDA-EC04C980511D}" dt="2025-09-22T11:20:05.313" v="429" actId="14100"/>
        <pc:sldMkLst>
          <pc:docMk/>
          <pc:sldMk cId="1042697120" sldId="1974"/>
        </pc:sldMkLst>
        <pc:spChg chg="mod">
          <ac:chgData name="Michael Bladt Stausholm" userId="aa5f8758-c00f-4915-8c94-9445905eb56e" providerId="ADAL" clId="{1F620B07-AEC0-4EB3-8BDA-EC04C980511D}" dt="2025-09-22T11:13:24.270" v="381" actId="20577"/>
          <ac:spMkLst>
            <pc:docMk/>
            <pc:sldMk cId="1042697120" sldId="1974"/>
            <ac:spMk id="2" creationId="{6790E18C-42EB-03A4-999D-9225A5EFF747}"/>
          </ac:spMkLst>
        </pc:spChg>
        <pc:spChg chg="add mod">
          <ac:chgData name="Michael Bladt Stausholm" userId="aa5f8758-c00f-4915-8c94-9445905eb56e" providerId="ADAL" clId="{1F620B07-AEC0-4EB3-8BDA-EC04C980511D}" dt="2025-09-22T11:19:44.436" v="421" actId="20577"/>
          <ac:spMkLst>
            <pc:docMk/>
            <pc:sldMk cId="1042697120" sldId="1974"/>
            <ac:spMk id="13" creationId="{64FEE5FA-B628-978D-3135-76D0E4CB5631}"/>
          </ac:spMkLst>
        </pc:spChg>
        <pc:picChg chg="add mod">
          <ac:chgData name="Michael Bladt Stausholm" userId="aa5f8758-c00f-4915-8c94-9445905eb56e" providerId="ADAL" clId="{1F620B07-AEC0-4EB3-8BDA-EC04C980511D}" dt="2025-09-22T11:19:59.513" v="427" actId="1076"/>
          <ac:picMkLst>
            <pc:docMk/>
            <pc:sldMk cId="1042697120" sldId="1974"/>
            <ac:picMk id="7" creationId="{DF232273-15FF-DDBF-BF7C-79301EBDC514}"/>
          </ac:picMkLst>
        </pc:picChg>
        <pc:picChg chg="add mod">
          <ac:chgData name="Michael Bladt Stausholm" userId="aa5f8758-c00f-4915-8c94-9445905eb56e" providerId="ADAL" clId="{1F620B07-AEC0-4EB3-8BDA-EC04C980511D}" dt="2025-09-22T11:20:05.313" v="429" actId="14100"/>
          <ac:picMkLst>
            <pc:docMk/>
            <pc:sldMk cId="1042697120" sldId="1974"/>
            <ac:picMk id="15" creationId="{39B61A94-6D7C-882F-3876-672DE35781F5}"/>
          </ac:picMkLst>
        </pc:picChg>
      </pc:sldChg>
      <pc:sldChg chg="addSp delSp modSp add mod ord">
        <pc:chgData name="Michael Bladt Stausholm" userId="aa5f8758-c00f-4915-8c94-9445905eb56e" providerId="ADAL" clId="{1F620B07-AEC0-4EB3-8BDA-EC04C980511D}" dt="2025-10-03T06:41:45.989" v="1494"/>
        <pc:sldMkLst>
          <pc:docMk/>
          <pc:sldMk cId="923755908" sldId="1975"/>
        </pc:sldMkLst>
        <pc:picChg chg="add mod">
          <ac:chgData name="Michael Bladt Stausholm" userId="aa5f8758-c00f-4915-8c94-9445905eb56e" providerId="ADAL" clId="{1F620B07-AEC0-4EB3-8BDA-EC04C980511D}" dt="2025-09-22T11:21:30.431" v="434" actId="1076"/>
          <ac:picMkLst>
            <pc:docMk/>
            <pc:sldMk cId="923755908" sldId="1975"/>
            <ac:picMk id="7" creationId="{053984A5-2779-BF84-DA67-D2FC13238D81}"/>
          </ac:picMkLst>
        </pc:picChg>
      </pc:sldChg>
      <pc:sldChg chg="delSp modSp add mod modNotesTx">
        <pc:chgData name="Michael Bladt Stausholm" userId="aa5f8758-c00f-4915-8c94-9445905eb56e" providerId="ADAL" clId="{1F620B07-AEC0-4EB3-8BDA-EC04C980511D}" dt="2025-09-22T11:40:32.219" v="1464" actId="6549"/>
        <pc:sldMkLst>
          <pc:docMk/>
          <pc:sldMk cId="2764118585" sldId="1976"/>
        </pc:sldMkLst>
        <pc:spChg chg="mod">
          <ac:chgData name="Michael Bladt Stausholm" userId="aa5f8758-c00f-4915-8c94-9445905eb56e" providerId="ADAL" clId="{1F620B07-AEC0-4EB3-8BDA-EC04C980511D}" dt="2025-09-22T11:38:37.472" v="1283" actId="20577"/>
          <ac:spMkLst>
            <pc:docMk/>
            <pc:sldMk cId="2764118585" sldId="1976"/>
            <ac:spMk id="5" creationId="{29E0FF88-28C9-ED00-9D2F-75B4EA650BC6}"/>
          </ac:spMkLst>
        </pc:spChg>
        <pc:spChg chg="mod">
          <ac:chgData name="Michael Bladt Stausholm" userId="aa5f8758-c00f-4915-8c94-9445905eb56e" providerId="ADAL" clId="{1F620B07-AEC0-4EB3-8BDA-EC04C980511D}" dt="2025-09-22T11:40:32.219" v="1464" actId="6549"/>
          <ac:spMkLst>
            <pc:docMk/>
            <pc:sldMk cId="2764118585" sldId="1976"/>
            <ac:spMk id="8" creationId="{47574333-D973-94FE-D819-0FB622C6227C}"/>
          </ac:spMkLst>
        </pc:spChg>
      </pc:sldChg>
      <pc:sldChg chg="add">
        <pc:chgData name="Michael Bladt Stausholm" userId="aa5f8758-c00f-4915-8c94-9445905eb56e" providerId="ADAL" clId="{1F620B07-AEC0-4EB3-8BDA-EC04C980511D}" dt="2025-09-22T12:44:28.631" v="1465"/>
        <pc:sldMkLst>
          <pc:docMk/>
          <pc:sldMk cId="1119584366" sldId="1977"/>
        </pc:sldMkLst>
      </pc:sldChg>
      <pc:sldChg chg="delSp modSp add mod">
        <pc:chgData name="Michael Bladt Stausholm" userId="aa5f8758-c00f-4915-8c94-9445905eb56e" providerId="ADAL" clId="{1F620B07-AEC0-4EB3-8BDA-EC04C980511D}" dt="2025-10-03T07:43:07.661" v="2231" actId="6549"/>
        <pc:sldMkLst>
          <pc:docMk/>
          <pc:sldMk cId="1101841549" sldId="1978"/>
        </pc:sldMkLst>
        <pc:spChg chg="mod">
          <ac:chgData name="Michael Bladt Stausholm" userId="aa5f8758-c00f-4915-8c94-9445905eb56e" providerId="ADAL" clId="{1F620B07-AEC0-4EB3-8BDA-EC04C980511D}" dt="2025-10-03T07:43:07.661" v="2231" actId="6549"/>
          <ac:spMkLst>
            <pc:docMk/>
            <pc:sldMk cId="1101841549" sldId="1978"/>
            <ac:spMk id="7" creationId="{7B7BAAE9-0E89-B8D2-8289-ADA8B4C6CB45}"/>
          </ac:spMkLst>
        </pc:spChg>
      </pc:sldChg>
      <pc:sldChg chg="delSp modSp add mod">
        <pc:chgData name="Michael Bladt Stausholm" userId="aa5f8758-c00f-4915-8c94-9445905eb56e" providerId="ADAL" clId="{1F620B07-AEC0-4EB3-8BDA-EC04C980511D}" dt="2025-10-03T07:28:11.964" v="2208" actId="14"/>
        <pc:sldMkLst>
          <pc:docMk/>
          <pc:sldMk cId="2994661366" sldId="1979"/>
        </pc:sldMkLst>
        <pc:spChg chg="mod">
          <ac:chgData name="Michael Bladt Stausholm" userId="aa5f8758-c00f-4915-8c94-9445905eb56e" providerId="ADAL" clId="{1F620B07-AEC0-4EB3-8BDA-EC04C980511D}" dt="2025-10-03T06:58:24.565" v="1777" actId="20577"/>
          <ac:spMkLst>
            <pc:docMk/>
            <pc:sldMk cId="2994661366" sldId="1979"/>
            <ac:spMk id="2" creationId="{6F3D426F-DCC7-DF80-08DA-C019F9231FD9}"/>
          </ac:spMkLst>
        </pc:spChg>
        <pc:spChg chg="mod">
          <ac:chgData name="Michael Bladt Stausholm" userId="aa5f8758-c00f-4915-8c94-9445905eb56e" providerId="ADAL" clId="{1F620B07-AEC0-4EB3-8BDA-EC04C980511D}" dt="2025-10-03T07:28:11.964" v="2208" actId="14"/>
          <ac:spMkLst>
            <pc:docMk/>
            <pc:sldMk cId="2994661366" sldId="1979"/>
            <ac:spMk id="3" creationId="{C038CBC2-765F-79CB-59BA-FE81DA43B1CF}"/>
          </ac:spMkLst>
        </pc:spChg>
      </pc:sldChg>
      <pc:sldChg chg="add">
        <pc:chgData name="Michael Bladt Stausholm" userId="aa5f8758-c00f-4915-8c94-9445905eb56e" providerId="ADAL" clId="{1F620B07-AEC0-4EB3-8BDA-EC04C980511D}" dt="2025-10-03T07:46:38.892" v="2257"/>
        <pc:sldMkLst>
          <pc:docMk/>
          <pc:sldMk cId="1441763111" sldId="1980"/>
        </pc:sldMkLst>
      </pc:sldChg>
      <pc:sldChg chg="add">
        <pc:chgData name="Michael Bladt Stausholm" userId="aa5f8758-c00f-4915-8c94-9445905eb56e" providerId="ADAL" clId="{1F620B07-AEC0-4EB3-8BDA-EC04C980511D}" dt="2025-10-03T07:46:38.892" v="2257"/>
        <pc:sldMkLst>
          <pc:docMk/>
          <pc:sldMk cId="3844434444" sldId="1981"/>
        </pc:sldMkLst>
      </pc:sldChg>
      <pc:sldChg chg="modSp add mod">
        <pc:chgData name="Michael Bladt Stausholm" userId="aa5f8758-c00f-4915-8c94-9445905eb56e" providerId="ADAL" clId="{1F620B07-AEC0-4EB3-8BDA-EC04C980511D}" dt="2025-10-03T07:49:50.903" v="2287" actId="6549"/>
        <pc:sldMkLst>
          <pc:docMk/>
          <pc:sldMk cId="4057750635" sldId="1982"/>
        </pc:sldMkLst>
        <pc:spChg chg="mod">
          <ac:chgData name="Michael Bladt Stausholm" userId="aa5f8758-c00f-4915-8c94-9445905eb56e" providerId="ADAL" clId="{1F620B07-AEC0-4EB3-8BDA-EC04C980511D}" dt="2025-10-03T07:49:50.903" v="2287" actId="6549"/>
          <ac:spMkLst>
            <pc:docMk/>
            <pc:sldMk cId="4057750635" sldId="1982"/>
            <ac:spMk id="7" creationId="{FF2AD838-424C-096E-71C7-03CD0127D468}"/>
          </ac:spMkLst>
        </pc:spChg>
      </pc:sldChg>
      <pc:sldChg chg="add">
        <pc:chgData name="Michael Bladt Stausholm" userId="aa5f8758-c00f-4915-8c94-9445905eb56e" providerId="ADAL" clId="{1F620B07-AEC0-4EB3-8BDA-EC04C980511D}" dt="2025-10-03T07:46:51.867" v="2258"/>
        <pc:sldMkLst>
          <pc:docMk/>
          <pc:sldMk cId="3304933044" sldId="1983"/>
        </pc:sldMkLst>
      </pc:sldChg>
      <pc:sldChg chg="add">
        <pc:chgData name="Michael Bladt Stausholm" userId="aa5f8758-c00f-4915-8c94-9445905eb56e" providerId="ADAL" clId="{1F620B07-AEC0-4EB3-8BDA-EC04C980511D}" dt="2025-10-03T07:50:34.297" v="2294"/>
        <pc:sldMkLst>
          <pc:docMk/>
          <pc:sldMk cId="1341278" sldId="1984"/>
        </pc:sldMkLst>
      </pc:sldChg>
      <pc:sldChg chg="modSp add mod">
        <pc:chgData name="Michael Bladt Stausholm" userId="aa5f8758-c00f-4915-8c94-9445905eb56e" providerId="ADAL" clId="{1F620B07-AEC0-4EB3-8BDA-EC04C980511D}" dt="2025-10-03T07:50:52.230" v="2316" actId="20577"/>
        <pc:sldMkLst>
          <pc:docMk/>
          <pc:sldMk cId="4013487920" sldId="1985"/>
        </pc:sldMkLst>
        <pc:spChg chg="mod">
          <ac:chgData name="Michael Bladt Stausholm" userId="aa5f8758-c00f-4915-8c94-9445905eb56e" providerId="ADAL" clId="{1F620B07-AEC0-4EB3-8BDA-EC04C980511D}" dt="2025-10-03T07:50:52.230" v="2316" actId="20577"/>
          <ac:spMkLst>
            <pc:docMk/>
            <pc:sldMk cId="4013487920" sldId="1985"/>
            <ac:spMk id="2" creationId="{83748863-3279-8D3A-1746-21527FD52484}"/>
          </ac:spMkLst>
        </pc:spChg>
      </pc:sldChg>
      <pc:sldChg chg="modSp add mod">
        <pc:chgData name="Michael Bladt Stausholm" userId="aa5f8758-c00f-4915-8c94-9445905eb56e" providerId="ADAL" clId="{1F620B07-AEC0-4EB3-8BDA-EC04C980511D}" dt="2025-10-03T07:51:08.469" v="2335" actId="20577"/>
        <pc:sldMkLst>
          <pc:docMk/>
          <pc:sldMk cId="3984216140" sldId="1986"/>
        </pc:sldMkLst>
        <pc:spChg chg="mod">
          <ac:chgData name="Michael Bladt Stausholm" userId="aa5f8758-c00f-4915-8c94-9445905eb56e" providerId="ADAL" clId="{1F620B07-AEC0-4EB3-8BDA-EC04C980511D}" dt="2025-10-03T07:51:08.469" v="2335" actId="20577"/>
          <ac:spMkLst>
            <pc:docMk/>
            <pc:sldMk cId="3984216140" sldId="1986"/>
            <ac:spMk id="2" creationId="{B7318874-90DA-7493-CDF7-1B8D6A7E83F6}"/>
          </ac:spMkLst>
        </pc:spChg>
      </pc:sldChg>
      <pc:sldChg chg="modSp add mod">
        <pc:chgData name="Michael Bladt Stausholm" userId="aa5f8758-c00f-4915-8c94-9445905eb56e" providerId="ADAL" clId="{1F620B07-AEC0-4EB3-8BDA-EC04C980511D}" dt="2025-10-03T08:46:55.213" v="2370" actId="20577"/>
        <pc:sldMkLst>
          <pc:docMk/>
          <pc:sldMk cId="3385004943" sldId="1987"/>
        </pc:sldMkLst>
        <pc:spChg chg="mod">
          <ac:chgData name="Michael Bladt Stausholm" userId="aa5f8758-c00f-4915-8c94-9445905eb56e" providerId="ADAL" clId="{1F620B07-AEC0-4EB3-8BDA-EC04C980511D}" dt="2025-10-03T08:46:55.213" v="2370" actId="20577"/>
          <ac:spMkLst>
            <pc:docMk/>
            <pc:sldMk cId="3385004943" sldId="1987"/>
            <ac:spMk id="7" creationId="{5C5D1A8C-710E-A752-4177-93F83D022DEA}"/>
          </ac:spMkLst>
        </pc:spChg>
      </pc:sldChg>
      <pc:sldChg chg="add">
        <pc:chgData name="Michael Bladt Stausholm" userId="aa5f8758-c00f-4915-8c94-9445905eb56e" providerId="ADAL" clId="{1F620B07-AEC0-4EB3-8BDA-EC04C980511D}" dt="2025-10-06T17:47:44.200" v="2522"/>
        <pc:sldMkLst>
          <pc:docMk/>
          <pc:sldMk cId="1650919434" sldId="198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03T06:54:53.56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9386,'1'-2,"0"0,0 0,1 0,-1 0,1 0,-1 0,1 0,0 1,0-1,0 1,0-1,3-1,2-2,89-82,30-25,71-31,286-156,237-76,-80 45,-256 111,504-378,262-369,-930 758,442-451,-371 344,104-119,-129 133,355-446,18-44,-508 661,5 7,201-141,-264 209,155-107,81-20,8 13,501-188,-560 264,102-41,-59 18,-292 112,93-39,141-82,-197 99,87-34,7-3,72-46,249-144,-357 189,109-74,-89 47,-108 79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03T06:54:55.543"/>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1,'8'1,"0"0,0 0,0 1,0 1,-1-1,1 1,-1 1,13 7,12 5,430 218,-86-39,358 178,-471-238,395 169,-234-114,-204-83,202 104,1481 791,-1333-669,652 503,-775-490,511 378,-530-407,113 79,-104-74,-67-36,-56-45,394 311,-217-141,-358-286,-6 7,142 188,-19-19,130 175,-359-446,-2 0,-1 1,-1 1,-2 1,15 43,1 6,-24-66,0 0,-1 0,-1 0,0 0,-1 1,-1 0,1 25,-7 197,5 138,1-359,0-1,2 1,0-1,1-1,0 1,2-1,13 24,19 44,-31-65,1-1,1 0,0 0,1-1,1-1,16 16,56 57,5-4,139 102,-173-140,-40-34,-1 1,2-2,0 0,28 15,184 92,-222-114,0 0,0 0,0 0,0 1,-1 0,0 0,-1 1,1 0,-1 0,0 0,-1 0,0 1,7 16,-5-10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8A8B2-9967-5C4C-B793-6C24CF068DE2}" type="datetimeFigureOut">
              <a:rPr lang="da-DK" smtClean="0"/>
              <a:t>03-10-2025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F29A2-4FD5-4341-8EB7-C2CDDFE66A51}" type="slidenum">
              <a:rPr lang="da-DK" smtClean="0"/>
              <a:t>‹#›</a:t>
            </a:fld>
            <a:endParaRPr lang="da-DK"/>
          </a:p>
        </p:txBody>
      </p:sp>
    </p:spTree>
    <p:extLst>
      <p:ext uri="{BB962C8B-B14F-4D97-AF65-F5344CB8AC3E}">
        <p14:creationId xmlns:p14="http://schemas.microsoft.com/office/powerpoint/2010/main" val="401671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a:t>
            </a:fld>
            <a:endParaRPr lang="da-DK"/>
          </a:p>
        </p:txBody>
      </p:sp>
    </p:spTree>
    <p:extLst>
      <p:ext uri="{BB962C8B-B14F-4D97-AF65-F5344CB8AC3E}">
        <p14:creationId xmlns:p14="http://schemas.microsoft.com/office/powerpoint/2010/main" val="3122498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a:t>Consequence </a:t>
            </a:r>
            <a:r>
              <a:rPr lang="en-US"/>
              <a:t>– what is the impact on the system if the threat to be exploit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GB" sz="1800">
                <a:effectLst/>
                <a:latin typeface="Cambria" panose="02040503050406030204" pitchFamily="18" charset="0"/>
              </a:rPr>
              <a:t>Consequence criteria should be developed and specified in terms of the extent of damage or loss, or harm to an organization or individual resulting from the loss of confidentiality, integrity and availability of information. </a:t>
            </a:r>
          </a:p>
          <a:p>
            <a:endParaRPr lang="en-GB" sz="1800">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mbria" panose="02040503050406030204" pitchFamily="18" charset="0"/>
              </a:rPr>
              <a:t>It is essential to determine how many categories of consequences will be used, how they are defined, and what consequences are associated with each category.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mbria" panose="02040503050406030204" pitchFamily="18" charset="0"/>
              </a:rPr>
              <a:t>Because consequences in different domains or departments of an organization can initially be expressed in various ways rather than strictly in monetary terms, it is useful if these various expressions can be cross-referenced to a common anchoring scale to allow </a:t>
            </a:r>
            <a:r>
              <a:rPr lang="en-GB" sz="1800" err="1">
                <a:effectLst/>
                <a:latin typeface="Cambria" panose="02040503050406030204" pitchFamily="18" charset="0"/>
              </a:rPr>
              <a:t>approxim</a:t>
            </a:r>
            <a:r>
              <a:rPr lang="en-GB" sz="1800">
                <a:effectLst/>
                <a:latin typeface="Cambria" panose="02040503050406030204" pitchFamily="18" charset="0"/>
              </a:rPr>
              <a:t> </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DK"/>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13</a:t>
            </a:fld>
            <a:endParaRPr lang="da-DK"/>
          </a:p>
        </p:txBody>
      </p:sp>
    </p:spTree>
    <p:extLst>
      <p:ext uri="{BB962C8B-B14F-4D97-AF65-F5344CB8AC3E}">
        <p14:creationId xmlns:p14="http://schemas.microsoft.com/office/powerpoint/2010/main" val="4242598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Cambria" panose="02040503050406030204" pitchFamily="18" charset="0"/>
              </a:rPr>
              <a:t>Risk appetite, defined as the amount of risk an organization is willing to pursue or accept, can vary considerably from organization to organization. For instance, factors affecting an organization’s risk appetite include size, complexity and sector. Risk appetite should be set and regularly reviewed by top management. </a:t>
            </a:r>
            <a:endParaRPr lang="en-GB"/>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14</a:t>
            </a:fld>
            <a:endParaRPr lang="da-DK"/>
          </a:p>
        </p:txBody>
      </p:sp>
    </p:spTree>
    <p:extLst>
      <p:ext uri="{BB962C8B-B14F-4D97-AF65-F5344CB8AC3E}">
        <p14:creationId xmlns:p14="http://schemas.microsoft.com/office/powerpoint/2010/main" val="3517763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There are many ways of defining values for likelihood and consequence. As far as our workshop is concerned, we will use the following.</a:t>
            </a:r>
          </a:p>
          <a:p>
            <a:endParaRPr lang="en-DK"/>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Cambria" panose="02040503050406030204" pitchFamily="18" charset="0"/>
              </a:rPr>
              <a:t>It is essential to determine how many categories of consequences will be used, how they are defined, and what consequences are associated with each category.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Cambria" panose="02040503050406030204" pitchFamily="18" charset="0"/>
              </a:rPr>
              <a:t>Because consequences in different domains or departments of an organization can initially be expressed in various ways rather than strictly in monetary terms, it is useful if these various expressions can be cross-referenced to a common anchoring scale to allow a</a:t>
            </a:r>
            <a:r>
              <a:rPr lang="en-GB" sz="1800">
                <a:effectLst/>
                <a:latin typeface="Cambria" panose="02040503050406030204" pitchFamily="18" charset="0"/>
              </a:rPr>
              <a:t>pproximately equivalent levels of consequence in the different domains are correctly compared with each other. </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16</a:t>
            </a:fld>
            <a:endParaRPr lang="da-DK"/>
          </a:p>
        </p:txBody>
      </p:sp>
    </p:spTree>
    <p:extLst>
      <p:ext uri="{BB962C8B-B14F-4D97-AF65-F5344CB8AC3E}">
        <p14:creationId xmlns:p14="http://schemas.microsoft.com/office/powerpoint/2010/main" val="1454563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18</a:t>
            </a:fld>
            <a:endParaRPr lang="da-DK"/>
          </a:p>
        </p:txBody>
      </p:sp>
    </p:spTree>
    <p:extLst>
      <p:ext uri="{BB962C8B-B14F-4D97-AF65-F5344CB8AC3E}">
        <p14:creationId xmlns:p14="http://schemas.microsoft.com/office/powerpoint/2010/main" val="2952673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9A865-4F1F-F24C-A2BB-D07A2D48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26CD1-2081-1006-CED0-F368257F8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E60DA-9DA1-A741-D077-9DED7A95D588}"/>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1318E41C-6747-60EB-5A28-8A185DF7998A}"/>
              </a:ext>
            </a:extLst>
          </p:cNvPr>
          <p:cNvSpPr>
            <a:spLocks noGrp="1"/>
          </p:cNvSpPr>
          <p:nvPr>
            <p:ph type="sldNum" sz="quarter" idx="5"/>
          </p:nvPr>
        </p:nvSpPr>
        <p:spPr/>
        <p:txBody>
          <a:bodyPr/>
          <a:lstStyle/>
          <a:p>
            <a:fld id="{05BF29A2-4FD5-4341-8EB7-C2CDDFE66A51}" type="slidenum">
              <a:rPr lang="da-DK" smtClean="0"/>
              <a:t>19</a:t>
            </a:fld>
            <a:endParaRPr lang="da-DK"/>
          </a:p>
        </p:txBody>
      </p:sp>
    </p:spTree>
    <p:extLst>
      <p:ext uri="{BB962C8B-B14F-4D97-AF65-F5344CB8AC3E}">
        <p14:creationId xmlns:p14="http://schemas.microsoft.com/office/powerpoint/2010/main" val="3544473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20</a:t>
            </a:fld>
            <a:endParaRPr lang="da-DK"/>
          </a:p>
        </p:txBody>
      </p:sp>
    </p:spTree>
    <p:extLst>
      <p:ext uri="{BB962C8B-B14F-4D97-AF65-F5344CB8AC3E}">
        <p14:creationId xmlns:p14="http://schemas.microsoft.com/office/powerpoint/2010/main" val="356465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21</a:t>
            </a:fld>
            <a:endParaRPr lang="da-DK"/>
          </a:p>
        </p:txBody>
      </p:sp>
    </p:spTree>
    <p:extLst>
      <p:ext uri="{BB962C8B-B14F-4D97-AF65-F5344CB8AC3E}">
        <p14:creationId xmlns:p14="http://schemas.microsoft.com/office/powerpoint/2010/main" val="75111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 asset is anything that has value to the organization and which, therefore, requires protection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t>
            </a:r>
            <a:r>
              <a:rPr lang="en-DK"/>
              <a:t>ata – any information that is persisted or processed, e.g., customer information, source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a:p>
          <a:p>
            <a:pPr marL="0" marR="0" lvl="0" indent="0" algn="l" defTabSz="914400" rtl="0" eaLnBrk="1" fontAlgn="auto" latinLnBrk="0" hangingPunct="1">
              <a:lnSpc>
                <a:spcPct val="100000"/>
              </a:lnSpc>
              <a:spcBef>
                <a:spcPts val="0"/>
              </a:spcBef>
              <a:spcAft>
                <a:spcPts val="0"/>
              </a:spcAft>
              <a:buClrTx/>
              <a:buSzTx/>
              <a:buFontTx/>
              <a:buNone/>
              <a:tabLst/>
              <a:defRPr/>
            </a:pPr>
            <a:r>
              <a:rPr lang="en-GB"/>
              <a:t>When working with risk management in general, "assets" can cover many things, from buildings and facilities to employees and knowledge. When working with risk management within IT and cyber security, it is useful to think of "assets" as data. This is primarily because the method we will subsequently describe for assessing the consequence of an incident is best suited for information/data and does not work so well for physical things. There may of course be physical things in the system that also need to be protected, for example if a sensor is expensive and can be stolen, but this will not be covered by this analysis. The above means that, for example, a server or a laptop is not an asset, while the data on the server is.</a:t>
            </a:r>
            <a:endParaRPr lang="en-DK"/>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22</a:t>
            </a:fld>
            <a:endParaRPr lang="da-DK"/>
          </a:p>
        </p:txBody>
      </p:sp>
    </p:spTree>
    <p:extLst>
      <p:ext uri="{BB962C8B-B14F-4D97-AF65-F5344CB8AC3E}">
        <p14:creationId xmlns:p14="http://schemas.microsoft.com/office/powerpoint/2010/main" val="99233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can let people with business understanding describe what data it is that the customers and other stakeholders get/want, what it will be used for and what is needed to create it. At the same time, you can let technicians look at what data is in the system. This concerns what is stored in databases/file systems, data retrieved from external partners, data sent to clients, etc. The two lists can then be merged into a single list.</a:t>
            </a:r>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23</a:t>
            </a:fld>
            <a:endParaRPr lang="da-DK"/>
          </a:p>
        </p:txBody>
      </p:sp>
    </p:spTree>
    <p:extLst>
      <p:ext uri="{BB962C8B-B14F-4D97-AF65-F5344CB8AC3E}">
        <p14:creationId xmlns:p14="http://schemas.microsoft.com/office/powerpoint/2010/main" val="128429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C45911"/>
                </a:solidFill>
                <a:effectLst/>
                <a:latin typeface="Calibri" panose="020F0502020204030204" pitchFamily="34" charset="0"/>
                <a:ea typeface="Calibri" panose="020F0502020204030204" pitchFamily="34" charset="0"/>
              </a:rPr>
              <a:t>Lock/unlock commands - Machine instruction for a door to (un)lock</a:t>
            </a:r>
            <a:r>
              <a:rPr lang="en-DK" sz="2800">
                <a:effectLst/>
              </a:rPr>
              <a:t> </a:t>
            </a:r>
            <a:endParaRPr lang="en-US" sz="1800">
              <a:solidFill>
                <a:srgbClr val="C45911"/>
              </a:solidFill>
              <a:effectLst/>
              <a:latin typeface="Calibri" panose="020F0502020204030204" pitchFamily="34" charset="0"/>
              <a:ea typeface="Calibri" panose="020F0502020204030204" pitchFamily="34" charset="0"/>
            </a:endParaRPr>
          </a:p>
          <a:p>
            <a:r>
              <a:rPr lang="en-US" sz="1800">
                <a:solidFill>
                  <a:srgbClr val="C45911"/>
                </a:solidFill>
                <a:effectLst/>
                <a:latin typeface="Calibri" panose="020F0502020204030204" pitchFamily="34" charset="0"/>
                <a:ea typeface="Calibri" panose="020F0502020204030204" pitchFamily="34" charset="0"/>
              </a:rPr>
              <a:t>Access credentials – user : Passwords and keys, controlling user access to the system</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Access Credentials – systems: </a:t>
            </a:r>
            <a:r>
              <a:rPr lang="en-US" sz="1800">
                <a:solidFill>
                  <a:srgbClr val="C45911"/>
                </a:solidFill>
                <a:effectLst/>
                <a:latin typeface="Calibri" panose="020F0502020204030204" pitchFamily="34" charset="0"/>
                <a:ea typeface="Calibri" panose="020F0502020204030204" pitchFamily="34" charset="0"/>
              </a:rPr>
              <a:t>Key material for integrating with other systems</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User data - </a:t>
            </a:r>
            <a:r>
              <a:rPr lang="en-US" sz="1800">
                <a:solidFill>
                  <a:srgbClr val="C45911"/>
                </a:solidFill>
                <a:effectLst/>
                <a:latin typeface="Calibri" panose="020F0502020204030204" pitchFamily="34" charset="0"/>
                <a:ea typeface="Calibri" panose="020F0502020204030204" pitchFamily="34" charset="0"/>
              </a:rPr>
              <a:t>Information on users, including the users access control list (</a:t>
            </a:r>
            <a:r>
              <a:rPr lang="en-US" sz="1800" err="1">
                <a:solidFill>
                  <a:srgbClr val="C45911"/>
                </a:solidFill>
                <a:effectLst/>
                <a:latin typeface="Calibri" panose="020F0502020204030204" pitchFamily="34" charset="0"/>
                <a:ea typeface="Calibri" panose="020F0502020204030204" pitchFamily="34" charset="0"/>
              </a:rPr>
              <a:t>ie</a:t>
            </a:r>
            <a:r>
              <a:rPr lang="en-US" sz="1800">
                <a:solidFill>
                  <a:srgbClr val="C45911"/>
                </a:solidFill>
                <a:effectLst/>
                <a:latin typeface="Calibri" panose="020F0502020204030204" pitchFamily="34" charset="0"/>
                <a:ea typeface="Calibri" panose="020F0502020204030204" pitchFamily="34" charset="0"/>
              </a:rPr>
              <a:t>. What doors may the user (un)lock)</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Log data - </a:t>
            </a:r>
            <a:r>
              <a:rPr lang="en-US" sz="1800">
                <a:solidFill>
                  <a:srgbClr val="C45911"/>
                </a:solidFill>
                <a:effectLst/>
                <a:latin typeface="Calibri" panose="020F0502020204030204" pitchFamily="34" charset="0"/>
                <a:ea typeface="Calibri" panose="020F0502020204030204" pitchFamily="34" charset="0"/>
              </a:rPr>
              <a:t>Logs of when a user (un)locks a door + access to the system + change of access rights</a:t>
            </a:r>
            <a:r>
              <a:rPr lang="en-DK">
                <a:effectLst/>
              </a:rPr>
              <a:t> </a:t>
            </a:r>
            <a:endParaRPr lang="en-GB"/>
          </a:p>
        </p:txBody>
      </p:sp>
      <p:sp>
        <p:nvSpPr>
          <p:cNvPr id="4" name="Slide Number Placeholder 3"/>
          <p:cNvSpPr>
            <a:spLocks noGrp="1"/>
          </p:cNvSpPr>
          <p:nvPr>
            <p:ph type="sldNum" sz="quarter" idx="5"/>
          </p:nvPr>
        </p:nvSpPr>
        <p:spPr/>
        <p:txBody>
          <a:bodyPr/>
          <a:lstStyle/>
          <a:p>
            <a:fld id="{05BF29A2-4FD5-4341-8EB7-C2CDDFE66A51}" type="slidenum">
              <a:rPr lang="da-DK" smtClean="0"/>
              <a:t>24</a:t>
            </a:fld>
            <a:endParaRPr lang="da-DK"/>
          </a:p>
        </p:txBody>
      </p:sp>
    </p:spTree>
    <p:extLst>
      <p:ext uri="{BB962C8B-B14F-4D97-AF65-F5344CB8AC3E}">
        <p14:creationId xmlns:p14="http://schemas.microsoft.com/office/powerpoint/2010/main" val="386602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GB" noProof="0"/>
              <a:t>Everybody does risk assessment, perhaps implicitly. Doing it explicitly, bring some advantages…</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03-10-2025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4</a:t>
            </a:fld>
            <a:endParaRPr lang="en-US"/>
          </a:p>
        </p:txBody>
      </p:sp>
    </p:spTree>
    <p:extLst>
      <p:ext uri="{BB962C8B-B14F-4D97-AF65-F5344CB8AC3E}">
        <p14:creationId xmlns:p14="http://schemas.microsoft.com/office/powerpoint/2010/main" val="1324103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DK" sz="1200"/>
              <a:t>Confidentiality - </a:t>
            </a:r>
            <a:r>
              <a:rPr lang="en-US" sz="1200"/>
              <a:t>Should data be kept secret?</a:t>
            </a:r>
          </a:p>
          <a:p>
            <a:pPr lvl="1"/>
            <a:r>
              <a:rPr lang="en-US" sz="1200"/>
              <a:t>Integrity - What are the consequences of incorrect data?</a:t>
            </a:r>
          </a:p>
          <a:p>
            <a:pPr lvl="1"/>
            <a:r>
              <a:rPr lang="en-US" sz="1200"/>
              <a:t>Availability - Should data be available? How long can data be unavailable?</a:t>
            </a:r>
          </a:p>
          <a:p>
            <a:endParaRPr lang="en-GB"/>
          </a:p>
        </p:txBody>
      </p:sp>
      <p:sp>
        <p:nvSpPr>
          <p:cNvPr id="4" name="Slide Number Placeholder 3"/>
          <p:cNvSpPr>
            <a:spLocks noGrp="1"/>
          </p:cNvSpPr>
          <p:nvPr>
            <p:ph type="sldNum" sz="quarter" idx="5"/>
          </p:nvPr>
        </p:nvSpPr>
        <p:spPr/>
        <p:txBody>
          <a:bodyPr/>
          <a:lstStyle/>
          <a:p>
            <a:fld id="{05BF29A2-4FD5-4341-8EB7-C2CDDFE66A51}" type="slidenum">
              <a:rPr lang="da-DK" smtClean="0"/>
              <a:t>25</a:t>
            </a:fld>
            <a:endParaRPr lang="da-DK"/>
          </a:p>
        </p:txBody>
      </p:sp>
    </p:spTree>
    <p:extLst>
      <p:ext uri="{BB962C8B-B14F-4D97-AF65-F5344CB8AC3E}">
        <p14:creationId xmlns:p14="http://schemas.microsoft.com/office/powerpoint/2010/main" val="367317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NIS-2 - </a:t>
            </a:r>
            <a:r>
              <a:rPr lang="en-GB" b="1"/>
              <a:t>Organisations subject to the NIS2 Directive are liable for their supply or supplier chains</a:t>
            </a:r>
            <a:r>
              <a:rPr lang="en-GB"/>
              <a:t>. In a NIS2 context, this means that organisations must not only protect their own networks and systems, but they must also consider the security of the products and services they purchase from third parties.</a:t>
            </a:r>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26</a:t>
            </a:fld>
            <a:endParaRPr lang="da-DK"/>
          </a:p>
        </p:txBody>
      </p:sp>
    </p:spTree>
    <p:extLst>
      <p:ext uri="{BB962C8B-B14F-4D97-AF65-F5344CB8AC3E}">
        <p14:creationId xmlns:p14="http://schemas.microsoft.com/office/powerpoint/2010/main" val="1909468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27</a:t>
            </a:fld>
            <a:endParaRPr lang="da-DK"/>
          </a:p>
        </p:txBody>
      </p:sp>
    </p:spTree>
    <p:extLst>
      <p:ext uri="{BB962C8B-B14F-4D97-AF65-F5344CB8AC3E}">
        <p14:creationId xmlns:p14="http://schemas.microsoft.com/office/powerpoint/2010/main" val="2922817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026A4-2A76-8CF4-A90A-9B653897FA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ACA93E-7A4B-AF29-55A7-2257F33097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7FE6E-F28F-F7A2-F589-08D4F15A4D0F}"/>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45F82F6C-F111-4CF2-073D-83566B7E252E}"/>
              </a:ext>
            </a:extLst>
          </p:cNvPr>
          <p:cNvSpPr>
            <a:spLocks noGrp="1"/>
          </p:cNvSpPr>
          <p:nvPr>
            <p:ph type="sldNum" sz="quarter" idx="5"/>
          </p:nvPr>
        </p:nvSpPr>
        <p:spPr/>
        <p:txBody>
          <a:bodyPr/>
          <a:lstStyle/>
          <a:p>
            <a:fld id="{05BF29A2-4FD5-4341-8EB7-C2CDDFE66A51}" type="slidenum">
              <a:rPr lang="da-DK" smtClean="0"/>
              <a:t>29</a:t>
            </a:fld>
            <a:endParaRPr lang="da-DK"/>
          </a:p>
        </p:txBody>
      </p:sp>
    </p:spTree>
    <p:extLst>
      <p:ext uri="{BB962C8B-B14F-4D97-AF65-F5344CB8AC3E}">
        <p14:creationId xmlns:p14="http://schemas.microsoft.com/office/powerpoint/2010/main" val="879785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a:t>Threat identification - </a:t>
            </a:r>
            <a:r>
              <a:rPr lang="en-GB" b="1"/>
              <a:t>Thinking about what can go wrong with the system’s security</a:t>
            </a:r>
          </a:p>
          <a:p>
            <a:r>
              <a:rPr lang="en-DK"/>
              <a:t>  </a:t>
            </a:r>
          </a:p>
        </p:txBody>
      </p:sp>
      <p:sp>
        <p:nvSpPr>
          <p:cNvPr id="4" name="Slide Number Placeholder 3"/>
          <p:cNvSpPr>
            <a:spLocks noGrp="1"/>
          </p:cNvSpPr>
          <p:nvPr>
            <p:ph type="sldNum" sz="quarter" idx="5"/>
          </p:nvPr>
        </p:nvSpPr>
        <p:spPr/>
        <p:txBody>
          <a:bodyPr/>
          <a:lstStyle/>
          <a:p>
            <a:fld id="{05BF29A2-4FD5-4341-8EB7-C2CDDFE66A51}" type="slidenum">
              <a:rPr lang="da-DK" smtClean="0"/>
              <a:t>30</a:t>
            </a:fld>
            <a:endParaRPr lang="da-DK"/>
          </a:p>
        </p:txBody>
      </p:sp>
    </p:spTree>
    <p:extLst>
      <p:ext uri="{BB962C8B-B14F-4D97-AF65-F5344CB8AC3E}">
        <p14:creationId xmlns:p14="http://schemas.microsoft.com/office/powerpoint/2010/main" val="2807939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thing: In general IT, good threat catalogues are more prevalent</a:t>
            </a:r>
            <a:endParaRPr lang="da-DK" dirty="0"/>
          </a:p>
        </p:txBody>
      </p:sp>
      <p:sp>
        <p:nvSpPr>
          <p:cNvPr id="4" name="Slide Number Placeholder 3"/>
          <p:cNvSpPr>
            <a:spLocks noGrp="1"/>
          </p:cNvSpPr>
          <p:nvPr>
            <p:ph type="sldNum" sz="quarter" idx="5"/>
          </p:nvPr>
        </p:nvSpPr>
        <p:spPr/>
        <p:txBody>
          <a:bodyPr/>
          <a:lstStyle/>
          <a:p>
            <a:fld id="{05BF29A2-4FD5-4341-8EB7-C2CDDFE66A51}" type="slidenum">
              <a:rPr lang="da-DK" smtClean="0"/>
              <a:t>31</a:t>
            </a:fld>
            <a:endParaRPr lang="da-DK"/>
          </a:p>
        </p:txBody>
      </p:sp>
    </p:spTree>
    <p:extLst>
      <p:ext uri="{BB962C8B-B14F-4D97-AF65-F5344CB8AC3E}">
        <p14:creationId xmlns:p14="http://schemas.microsoft.com/office/powerpoint/2010/main" val="3102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4DF69-5C91-35F1-AF63-D422B57CF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0AC71-1C54-C1E0-1676-B5BE4ED2C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A1AC22-AE93-BD49-0EE9-ECD77F6AD7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endParaRPr>
          </a:p>
          <a:p>
            <a:endParaRPr lang="en-DK"/>
          </a:p>
        </p:txBody>
      </p:sp>
      <p:sp>
        <p:nvSpPr>
          <p:cNvPr id="4" name="Slide Number Placeholder 3">
            <a:extLst>
              <a:ext uri="{FF2B5EF4-FFF2-40B4-BE49-F238E27FC236}">
                <a16:creationId xmlns:a16="http://schemas.microsoft.com/office/drawing/2014/main" id="{3C1BB9DF-D272-68A7-311F-97D93176092F}"/>
              </a:ext>
            </a:extLst>
          </p:cNvPr>
          <p:cNvSpPr>
            <a:spLocks noGrp="1"/>
          </p:cNvSpPr>
          <p:nvPr>
            <p:ph type="sldNum" sz="quarter" idx="5"/>
          </p:nvPr>
        </p:nvSpPr>
        <p:spPr/>
        <p:txBody>
          <a:bodyPr/>
          <a:lstStyle/>
          <a:p>
            <a:fld id="{05BF29A2-4FD5-4341-8EB7-C2CDDFE66A51}" type="slidenum">
              <a:rPr lang="da-DK" smtClean="0"/>
              <a:t>38</a:t>
            </a:fld>
            <a:endParaRPr lang="da-DK"/>
          </a:p>
        </p:txBody>
      </p:sp>
    </p:spTree>
    <p:extLst>
      <p:ext uri="{BB962C8B-B14F-4D97-AF65-F5344CB8AC3E}">
        <p14:creationId xmlns:p14="http://schemas.microsoft.com/office/powerpoint/2010/main" val="566659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8CD8-F82B-47CD-7FEA-C43EB244A7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8F644-2820-524D-AAEB-041A1C4E8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8C3F53-2749-D19D-BF17-DA73FB77A6BC}"/>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FF4A5BD-2735-C423-A3EA-42158FC2AD28}"/>
              </a:ext>
            </a:extLst>
          </p:cNvPr>
          <p:cNvSpPr>
            <a:spLocks noGrp="1"/>
          </p:cNvSpPr>
          <p:nvPr>
            <p:ph type="sldNum" sz="quarter" idx="5"/>
          </p:nvPr>
        </p:nvSpPr>
        <p:spPr/>
        <p:txBody>
          <a:bodyPr/>
          <a:lstStyle/>
          <a:p>
            <a:fld id="{05BF29A2-4FD5-4341-8EB7-C2CDDFE66A51}" type="slidenum">
              <a:rPr lang="da-DK" smtClean="0"/>
              <a:t>39</a:t>
            </a:fld>
            <a:endParaRPr lang="da-DK"/>
          </a:p>
        </p:txBody>
      </p:sp>
    </p:spTree>
    <p:extLst>
      <p:ext uri="{BB962C8B-B14F-4D97-AF65-F5344CB8AC3E}">
        <p14:creationId xmlns:p14="http://schemas.microsoft.com/office/powerpoint/2010/main" val="3245509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C26DC-D07A-01F6-085B-0B0DE0385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4B0F1-92C7-5AAD-EBED-65C436BD0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7D1CDB-0DA0-B446-DE42-1DC141D92F1A}"/>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06CDCB83-54FA-7260-A42E-751315D8181F}"/>
              </a:ext>
            </a:extLst>
          </p:cNvPr>
          <p:cNvSpPr>
            <a:spLocks noGrp="1"/>
          </p:cNvSpPr>
          <p:nvPr>
            <p:ph type="sldNum" sz="quarter" idx="5"/>
          </p:nvPr>
        </p:nvSpPr>
        <p:spPr/>
        <p:txBody>
          <a:bodyPr/>
          <a:lstStyle/>
          <a:p>
            <a:fld id="{05BF29A2-4FD5-4341-8EB7-C2CDDFE66A51}" type="slidenum">
              <a:rPr lang="da-DK" smtClean="0"/>
              <a:t>40</a:t>
            </a:fld>
            <a:endParaRPr lang="da-DK"/>
          </a:p>
        </p:txBody>
      </p:sp>
    </p:spTree>
    <p:extLst>
      <p:ext uri="{BB962C8B-B14F-4D97-AF65-F5344CB8AC3E}">
        <p14:creationId xmlns:p14="http://schemas.microsoft.com/office/powerpoint/2010/main" val="3900886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F3515-4DF3-C4E0-6BAA-0AFD83ACEC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63CF7-A34E-3E58-0FBD-CAB2DD01B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5DEC5-18B3-D1F8-0F12-E7A24AD4182B}"/>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74D0D6E3-4068-6AD4-8266-945D3CB76512}"/>
              </a:ext>
            </a:extLst>
          </p:cNvPr>
          <p:cNvSpPr>
            <a:spLocks noGrp="1"/>
          </p:cNvSpPr>
          <p:nvPr>
            <p:ph type="sldNum" sz="quarter" idx="5"/>
          </p:nvPr>
        </p:nvSpPr>
        <p:spPr/>
        <p:txBody>
          <a:bodyPr/>
          <a:lstStyle/>
          <a:p>
            <a:fld id="{05BF29A2-4FD5-4341-8EB7-C2CDDFE66A51}" type="slidenum">
              <a:rPr lang="da-DK" smtClean="0"/>
              <a:t>41</a:t>
            </a:fld>
            <a:endParaRPr lang="da-DK"/>
          </a:p>
        </p:txBody>
      </p:sp>
    </p:spTree>
    <p:extLst>
      <p:ext uri="{BB962C8B-B14F-4D97-AF65-F5344CB8AC3E}">
        <p14:creationId xmlns:p14="http://schemas.microsoft.com/office/powerpoint/2010/main" val="1473527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21518-B88E-BC0A-3B92-E23C50380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C8703-52EA-DE97-935C-142951982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B05575-D2CB-BA7D-1FD4-15157397FD97}"/>
              </a:ext>
            </a:extLst>
          </p:cNvPr>
          <p:cNvSpPr>
            <a:spLocks noGrp="1"/>
          </p:cNvSpPr>
          <p:nvPr>
            <p:ph type="body" idx="1"/>
          </p:nvPr>
        </p:nvSpPr>
        <p:spPr/>
        <p:txBody>
          <a:bodyPr>
            <a:normAutofit/>
          </a:bodyPr>
          <a:lstStyle/>
          <a:p>
            <a:pPr marL="171450" indent="-171450">
              <a:buFont typeface="Arial" panose="020B0604020202020204" pitchFamily="34" charset="0"/>
              <a:buChar char="•"/>
            </a:pPr>
            <a:endParaRPr lang="en-GB" noProof="0" dirty="0"/>
          </a:p>
        </p:txBody>
      </p:sp>
      <p:sp>
        <p:nvSpPr>
          <p:cNvPr id="4" name="Header Placeholder 3">
            <a:extLst>
              <a:ext uri="{FF2B5EF4-FFF2-40B4-BE49-F238E27FC236}">
                <a16:creationId xmlns:a16="http://schemas.microsoft.com/office/drawing/2014/main" id="{4E22A049-42AD-57A1-B640-94D9F61C14C9}"/>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24FE420D-34E8-A5B3-DBD9-67724BCDDDE2}"/>
              </a:ext>
            </a:extLst>
          </p:cNvPr>
          <p:cNvSpPr>
            <a:spLocks noGrp="1"/>
          </p:cNvSpPr>
          <p:nvPr>
            <p:ph type="dt" idx="1"/>
          </p:nvPr>
        </p:nvSpPr>
        <p:spPr/>
        <p:txBody>
          <a:bodyPr/>
          <a:lstStyle/>
          <a:p>
            <a:fld id="{E0F5D9F7-E219-2941-BC37-435EB2816CBE}" type="datetime1">
              <a:rPr lang="da-DK" smtClean="0"/>
              <a:t>03-10-2025</a:t>
            </a:fld>
            <a:endParaRPr lang="en-US"/>
          </a:p>
        </p:txBody>
      </p:sp>
      <p:sp>
        <p:nvSpPr>
          <p:cNvPr id="6" name="Footer Placeholder 5">
            <a:extLst>
              <a:ext uri="{FF2B5EF4-FFF2-40B4-BE49-F238E27FC236}">
                <a16:creationId xmlns:a16="http://schemas.microsoft.com/office/drawing/2014/main" id="{EDC2BCFA-B3C4-C4C9-7801-727299C8164F}"/>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741E246-F98E-18F5-DA19-F72B526C6450}"/>
              </a:ext>
            </a:extLst>
          </p:cNvPr>
          <p:cNvSpPr>
            <a:spLocks noGrp="1"/>
          </p:cNvSpPr>
          <p:nvPr>
            <p:ph type="sldNum" sz="quarter" idx="5"/>
          </p:nvPr>
        </p:nvSpPr>
        <p:spPr/>
        <p:txBody>
          <a:bodyPr/>
          <a:lstStyle/>
          <a:p>
            <a:fld id="{D4145C21-BD28-5443-B79E-803A1768F527}" type="slidenum">
              <a:rPr lang="en-US" smtClean="0"/>
              <a:pPr/>
              <a:t>5</a:t>
            </a:fld>
            <a:endParaRPr lang="en-US"/>
          </a:p>
        </p:txBody>
      </p:sp>
    </p:spTree>
    <p:extLst>
      <p:ext uri="{BB962C8B-B14F-4D97-AF65-F5344CB8AC3E}">
        <p14:creationId xmlns:p14="http://schemas.microsoft.com/office/powerpoint/2010/main" val="2595513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9626C-5F26-A302-E033-1E1EA92B4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920FB-8FD8-73A1-0E00-96A70A1DAD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7DBB3-2F23-30E2-54DA-21F402A8F014}"/>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448F2C38-5269-9C0F-53CD-A6EAF3570A6D}"/>
              </a:ext>
            </a:extLst>
          </p:cNvPr>
          <p:cNvSpPr>
            <a:spLocks noGrp="1"/>
          </p:cNvSpPr>
          <p:nvPr>
            <p:ph type="sldNum" sz="quarter" idx="5"/>
          </p:nvPr>
        </p:nvSpPr>
        <p:spPr/>
        <p:txBody>
          <a:bodyPr/>
          <a:lstStyle/>
          <a:p>
            <a:fld id="{05BF29A2-4FD5-4341-8EB7-C2CDDFE66A51}" type="slidenum">
              <a:rPr lang="da-DK" smtClean="0"/>
              <a:t>42</a:t>
            </a:fld>
            <a:endParaRPr lang="da-DK"/>
          </a:p>
        </p:txBody>
      </p:sp>
    </p:spTree>
    <p:extLst>
      <p:ext uri="{BB962C8B-B14F-4D97-AF65-F5344CB8AC3E}">
        <p14:creationId xmlns:p14="http://schemas.microsoft.com/office/powerpoint/2010/main" val="1301953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52BFE-F22C-6D38-5C8E-E4FB46245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B758F-055C-0CA6-6952-52D8E7818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CD0C8-9445-52F2-46EE-03DAF175AFCD}"/>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A602FBB4-2717-89A5-E9EE-8B64E49B46B2}"/>
              </a:ext>
            </a:extLst>
          </p:cNvPr>
          <p:cNvSpPr>
            <a:spLocks noGrp="1"/>
          </p:cNvSpPr>
          <p:nvPr>
            <p:ph type="sldNum" sz="quarter" idx="5"/>
          </p:nvPr>
        </p:nvSpPr>
        <p:spPr/>
        <p:txBody>
          <a:bodyPr/>
          <a:lstStyle/>
          <a:p>
            <a:fld id="{05BF29A2-4FD5-4341-8EB7-C2CDDFE66A51}" type="slidenum">
              <a:rPr lang="da-DK" smtClean="0"/>
              <a:t>43</a:t>
            </a:fld>
            <a:endParaRPr lang="da-DK"/>
          </a:p>
        </p:txBody>
      </p:sp>
    </p:spTree>
    <p:extLst>
      <p:ext uri="{BB962C8B-B14F-4D97-AF65-F5344CB8AC3E}">
        <p14:creationId xmlns:p14="http://schemas.microsoft.com/office/powerpoint/2010/main" val="3678997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8FB2-75B4-4C3B-52BE-5D2CDC622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240AF-E356-A00E-6C81-14FEC35F16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54B3B-9BD6-02E8-7F63-60EAE193846D}"/>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1C8200C-476D-8F19-428C-1134512A8C9D}"/>
              </a:ext>
            </a:extLst>
          </p:cNvPr>
          <p:cNvSpPr>
            <a:spLocks noGrp="1"/>
          </p:cNvSpPr>
          <p:nvPr>
            <p:ph type="sldNum" sz="quarter" idx="5"/>
          </p:nvPr>
        </p:nvSpPr>
        <p:spPr/>
        <p:txBody>
          <a:bodyPr/>
          <a:lstStyle/>
          <a:p>
            <a:fld id="{05BF29A2-4FD5-4341-8EB7-C2CDDFE66A51}" type="slidenum">
              <a:rPr lang="da-DK" smtClean="0"/>
              <a:t>44</a:t>
            </a:fld>
            <a:endParaRPr lang="da-DK"/>
          </a:p>
        </p:txBody>
      </p:sp>
    </p:spTree>
    <p:extLst>
      <p:ext uri="{BB962C8B-B14F-4D97-AF65-F5344CB8AC3E}">
        <p14:creationId xmlns:p14="http://schemas.microsoft.com/office/powerpoint/2010/main" val="3074015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00E02-D5D6-3516-965C-86EEBF292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A59FFA-AF1E-8BF0-4E1F-D2ACD9C7F4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0960D-473B-9A0E-0E30-CF36D2A0BDEC}"/>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4F5DF1F8-9D4E-0750-269F-20DA4834314C}"/>
              </a:ext>
            </a:extLst>
          </p:cNvPr>
          <p:cNvSpPr>
            <a:spLocks noGrp="1"/>
          </p:cNvSpPr>
          <p:nvPr>
            <p:ph type="sldNum" sz="quarter" idx="5"/>
          </p:nvPr>
        </p:nvSpPr>
        <p:spPr/>
        <p:txBody>
          <a:bodyPr/>
          <a:lstStyle/>
          <a:p>
            <a:fld id="{05BF29A2-4FD5-4341-8EB7-C2CDDFE66A51}" type="slidenum">
              <a:rPr lang="da-DK" smtClean="0"/>
              <a:t>45</a:t>
            </a:fld>
            <a:endParaRPr lang="da-DK"/>
          </a:p>
        </p:txBody>
      </p:sp>
    </p:spTree>
    <p:extLst>
      <p:ext uri="{BB962C8B-B14F-4D97-AF65-F5344CB8AC3E}">
        <p14:creationId xmlns:p14="http://schemas.microsoft.com/office/powerpoint/2010/main" val="1035952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A85E5-222C-2AA6-3B12-96F63BC4D6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FCB3CE-7FFB-1D41-CC89-5774C2DDB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72BEBE-C71E-89FC-A6CA-09CCD67246EE}"/>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6148F293-0E23-28B5-7F0D-F0C5181B664B}"/>
              </a:ext>
            </a:extLst>
          </p:cNvPr>
          <p:cNvSpPr>
            <a:spLocks noGrp="1"/>
          </p:cNvSpPr>
          <p:nvPr>
            <p:ph type="sldNum" sz="quarter" idx="5"/>
          </p:nvPr>
        </p:nvSpPr>
        <p:spPr/>
        <p:txBody>
          <a:bodyPr/>
          <a:lstStyle/>
          <a:p>
            <a:fld id="{05BF29A2-4FD5-4341-8EB7-C2CDDFE66A51}" type="slidenum">
              <a:rPr lang="da-DK" smtClean="0"/>
              <a:t>46</a:t>
            </a:fld>
            <a:endParaRPr lang="da-DK"/>
          </a:p>
        </p:txBody>
      </p:sp>
    </p:spTree>
    <p:extLst>
      <p:ext uri="{BB962C8B-B14F-4D97-AF65-F5344CB8AC3E}">
        <p14:creationId xmlns:p14="http://schemas.microsoft.com/office/powerpoint/2010/main" val="957460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09A20-D2E0-902D-BECE-573FCC0B9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A01E9-86CB-B3BC-89AB-8894A4F7F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E6CB7-A979-EB45-64BD-D9878C2061B4}"/>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1FDF6EF2-12DE-C482-750D-59F9AC1E528E}"/>
              </a:ext>
            </a:extLst>
          </p:cNvPr>
          <p:cNvSpPr>
            <a:spLocks noGrp="1"/>
          </p:cNvSpPr>
          <p:nvPr>
            <p:ph type="sldNum" sz="quarter" idx="5"/>
          </p:nvPr>
        </p:nvSpPr>
        <p:spPr/>
        <p:txBody>
          <a:bodyPr/>
          <a:lstStyle/>
          <a:p>
            <a:fld id="{05BF29A2-4FD5-4341-8EB7-C2CDDFE66A51}" type="slidenum">
              <a:rPr lang="da-DK" smtClean="0"/>
              <a:t>47</a:t>
            </a:fld>
            <a:endParaRPr lang="da-DK"/>
          </a:p>
        </p:txBody>
      </p:sp>
    </p:spTree>
    <p:extLst>
      <p:ext uri="{BB962C8B-B14F-4D97-AF65-F5344CB8AC3E}">
        <p14:creationId xmlns:p14="http://schemas.microsoft.com/office/powerpoint/2010/main" val="2166943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2904D-93F8-D317-580E-0845D33AF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4B3AC-6AA8-CE90-4C5D-10C048E54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0BE81-7E58-58F9-2ACF-C805FDD7B429}"/>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0FDC6F56-CAD2-E499-53D0-63800EF28AD2}"/>
              </a:ext>
            </a:extLst>
          </p:cNvPr>
          <p:cNvSpPr>
            <a:spLocks noGrp="1"/>
          </p:cNvSpPr>
          <p:nvPr>
            <p:ph type="sldNum" sz="quarter" idx="5"/>
          </p:nvPr>
        </p:nvSpPr>
        <p:spPr/>
        <p:txBody>
          <a:bodyPr/>
          <a:lstStyle/>
          <a:p>
            <a:fld id="{05BF29A2-4FD5-4341-8EB7-C2CDDFE66A51}" type="slidenum">
              <a:rPr lang="da-DK" smtClean="0"/>
              <a:t>48</a:t>
            </a:fld>
            <a:endParaRPr lang="da-DK"/>
          </a:p>
        </p:txBody>
      </p:sp>
    </p:spTree>
    <p:extLst>
      <p:ext uri="{BB962C8B-B14F-4D97-AF65-F5344CB8AC3E}">
        <p14:creationId xmlns:p14="http://schemas.microsoft.com/office/powerpoint/2010/main" val="2545266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20C60-BBE1-4223-8E7E-8481AD60D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4144B-E3A2-3B11-8CB8-DB925851A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DE399C-B580-0C56-EA90-0090CA9F0C09}"/>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81705832-D20E-956B-EE2F-06E68F2F17F2}"/>
              </a:ext>
            </a:extLst>
          </p:cNvPr>
          <p:cNvSpPr>
            <a:spLocks noGrp="1"/>
          </p:cNvSpPr>
          <p:nvPr>
            <p:ph type="sldNum" sz="quarter" idx="5"/>
          </p:nvPr>
        </p:nvSpPr>
        <p:spPr/>
        <p:txBody>
          <a:bodyPr/>
          <a:lstStyle/>
          <a:p>
            <a:fld id="{05BF29A2-4FD5-4341-8EB7-C2CDDFE66A51}" type="slidenum">
              <a:rPr lang="da-DK" smtClean="0"/>
              <a:t>49</a:t>
            </a:fld>
            <a:endParaRPr lang="da-DK"/>
          </a:p>
        </p:txBody>
      </p:sp>
    </p:spTree>
    <p:extLst>
      <p:ext uri="{BB962C8B-B14F-4D97-AF65-F5344CB8AC3E}">
        <p14:creationId xmlns:p14="http://schemas.microsoft.com/office/powerpoint/2010/main" val="529702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C3EAF-4003-3983-6E70-1BDEB684A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4A531-F692-93E6-80BE-BD98E19B3A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26725-E19D-B63F-628D-6D2A1CFA5C89}"/>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4FAD7BCC-D7A8-4E95-EC94-11205128F7D0}"/>
              </a:ext>
            </a:extLst>
          </p:cNvPr>
          <p:cNvSpPr>
            <a:spLocks noGrp="1"/>
          </p:cNvSpPr>
          <p:nvPr>
            <p:ph type="sldNum" sz="quarter" idx="5"/>
          </p:nvPr>
        </p:nvSpPr>
        <p:spPr/>
        <p:txBody>
          <a:bodyPr/>
          <a:lstStyle/>
          <a:p>
            <a:fld id="{05BF29A2-4FD5-4341-8EB7-C2CDDFE66A51}" type="slidenum">
              <a:rPr lang="da-DK" smtClean="0"/>
              <a:t>50</a:t>
            </a:fld>
            <a:endParaRPr lang="da-DK"/>
          </a:p>
        </p:txBody>
      </p:sp>
    </p:spTree>
    <p:extLst>
      <p:ext uri="{BB962C8B-B14F-4D97-AF65-F5344CB8AC3E}">
        <p14:creationId xmlns:p14="http://schemas.microsoft.com/office/powerpoint/2010/main" val="2711601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03-10-2025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51</a:t>
            </a:fld>
            <a:endParaRPr lang="en-US"/>
          </a:p>
        </p:txBody>
      </p:sp>
    </p:spTree>
    <p:extLst>
      <p:ext uri="{BB962C8B-B14F-4D97-AF65-F5344CB8AC3E}">
        <p14:creationId xmlns:p14="http://schemas.microsoft.com/office/powerpoint/2010/main" val="256165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noProof="0"/>
              <a:t>At the end of the day, any risk assessment method leads to compute risks as a function of likelihood, that is, probability for the threat to materialise, and consequence, that is, the impact of the threat</a:t>
            </a:r>
          </a:p>
          <a:p>
            <a:pPr marL="171450" indent="-171450">
              <a:buFont typeface="Arial" panose="020B0604020202020204" pitchFamily="34" charset="0"/>
              <a:buChar char="•"/>
            </a:pPr>
            <a:r>
              <a:rPr lang="en-GB" noProof="0"/>
              <a:t>In this way, we can rank risks and make sure we focus on the most important risks first</a:t>
            </a:r>
          </a:p>
          <a:p>
            <a:pPr marL="171450" indent="-171450">
              <a:buFont typeface="Arial" panose="020B0604020202020204" pitchFamily="34" charset="0"/>
              <a:buChar char="•"/>
            </a:pPr>
            <a:r>
              <a:rPr lang="en-GB" noProof="0"/>
              <a:t>Then, the next natural question is to wonder how to define and measure likelihood and consequences</a:t>
            </a:r>
          </a:p>
          <a:p>
            <a:pPr marL="171450" indent="-171450">
              <a:buFont typeface="Arial" panose="020B0604020202020204" pitchFamily="34" charset="0"/>
              <a:buChar char="•"/>
            </a:pPr>
            <a:r>
              <a:rPr lang="en-GB" noProof="0"/>
              <a:t>Reasoning about the context can help define them for the specific case</a:t>
            </a:r>
          </a:p>
          <a:p>
            <a:endParaRPr lang="en-GB" noProof="0"/>
          </a:p>
        </p:txBody>
      </p:sp>
      <p:sp>
        <p:nvSpPr>
          <p:cNvPr id="4" name="Slide Number Placeholder 3"/>
          <p:cNvSpPr>
            <a:spLocks noGrp="1"/>
          </p:cNvSpPr>
          <p:nvPr>
            <p:ph type="sldNum" sz="quarter" idx="5"/>
          </p:nvPr>
        </p:nvSpPr>
        <p:spPr/>
        <p:txBody>
          <a:bodyPr/>
          <a:lstStyle/>
          <a:p>
            <a:fld id="{05BF29A2-4FD5-4341-8EB7-C2CDDFE66A51}" type="slidenum">
              <a:rPr lang="da-DK" smtClean="0"/>
              <a:t>6</a:t>
            </a:fld>
            <a:endParaRPr lang="da-DK"/>
          </a:p>
        </p:txBody>
      </p:sp>
    </p:spTree>
    <p:extLst>
      <p:ext uri="{BB962C8B-B14F-4D97-AF65-F5344CB8AC3E}">
        <p14:creationId xmlns:p14="http://schemas.microsoft.com/office/powerpoint/2010/main" val="77595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03-10-2025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52</a:t>
            </a:fld>
            <a:endParaRPr lang="en-US"/>
          </a:p>
        </p:txBody>
      </p:sp>
    </p:spTree>
    <p:extLst>
      <p:ext uri="{BB962C8B-B14F-4D97-AF65-F5344CB8AC3E}">
        <p14:creationId xmlns:p14="http://schemas.microsoft.com/office/powerpoint/2010/main" val="3658875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da-DK"/>
              <a:t>Hvad ser vi i praksis?</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03-10-2025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53</a:t>
            </a:fld>
            <a:endParaRPr lang="en-US"/>
          </a:p>
        </p:txBody>
      </p:sp>
    </p:spTree>
    <p:extLst>
      <p:ext uri="{BB962C8B-B14F-4D97-AF65-F5344CB8AC3E}">
        <p14:creationId xmlns:p14="http://schemas.microsoft.com/office/powerpoint/2010/main" val="1723367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03-10-2025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54</a:t>
            </a:fld>
            <a:endParaRPr lang="en-US"/>
          </a:p>
        </p:txBody>
      </p:sp>
    </p:spTree>
    <p:extLst>
      <p:ext uri="{BB962C8B-B14F-4D97-AF65-F5344CB8AC3E}">
        <p14:creationId xmlns:p14="http://schemas.microsoft.com/office/powerpoint/2010/main" val="39754220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1F37D-D12B-5DD7-8FA6-CA2DA48A0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5A0975-25D1-4245-D9ED-A46358A346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3448E-F90B-39A7-5AD6-09D42A43A186}"/>
              </a:ext>
            </a:extLst>
          </p:cNvPr>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a:extLst>
              <a:ext uri="{FF2B5EF4-FFF2-40B4-BE49-F238E27FC236}">
                <a16:creationId xmlns:a16="http://schemas.microsoft.com/office/drawing/2014/main" id="{06991750-7F80-8ADB-B09B-B7CCBB8323C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C6B2223-BB72-8FAE-5D33-64C9E4497C32}"/>
              </a:ext>
            </a:extLst>
          </p:cNvPr>
          <p:cNvSpPr>
            <a:spLocks noGrp="1"/>
          </p:cNvSpPr>
          <p:nvPr>
            <p:ph type="dt" idx="1"/>
          </p:nvPr>
        </p:nvSpPr>
        <p:spPr/>
        <p:txBody>
          <a:bodyPr/>
          <a:lstStyle/>
          <a:p>
            <a:fld id="{E0F5D9F7-E219-2941-BC37-435EB2816CBE}" type="datetime1">
              <a:rPr lang="da-DK" smtClean="0"/>
              <a:t>03-10-2025</a:t>
            </a:fld>
            <a:endParaRPr lang="en-US"/>
          </a:p>
        </p:txBody>
      </p:sp>
      <p:sp>
        <p:nvSpPr>
          <p:cNvPr id="6" name="Footer Placeholder 5">
            <a:extLst>
              <a:ext uri="{FF2B5EF4-FFF2-40B4-BE49-F238E27FC236}">
                <a16:creationId xmlns:a16="http://schemas.microsoft.com/office/drawing/2014/main" id="{41F8DA50-AE70-0482-2EC3-C95F91BADEDE}"/>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26B6F8DB-F4CA-9BD7-B211-BE756C895DA9}"/>
              </a:ext>
            </a:extLst>
          </p:cNvPr>
          <p:cNvSpPr>
            <a:spLocks noGrp="1"/>
          </p:cNvSpPr>
          <p:nvPr>
            <p:ph type="sldNum" sz="quarter" idx="5"/>
          </p:nvPr>
        </p:nvSpPr>
        <p:spPr/>
        <p:txBody>
          <a:bodyPr/>
          <a:lstStyle/>
          <a:p>
            <a:fld id="{D4145C21-BD28-5443-B79E-803A1768F527}" type="slidenum">
              <a:rPr lang="en-US" smtClean="0"/>
              <a:pPr/>
              <a:t>57</a:t>
            </a:fld>
            <a:endParaRPr lang="en-US"/>
          </a:p>
        </p:txBody>
      </p:sp>
    </p:spTree>
    <p:extLst>
      <p:ext uri="{BB962C8B-B14F-4D97-AF65-F5344CB8AC3E}">
        <p14:creationId xmlns:p14="http://schemas.microsoft.com/office/powerpoint/2010/main" val="3741191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C0CC6-9EA4-362C-8DD5-5D400C3F9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C7AC6-090B-1B58-E48D-8D2BA9E56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50CF5-0B88-73BA-D965-CBD969AC6416}"/>
              </a:ext>
            </a:extLst>
          </p:cNvPr>
          <p:cNvSpPr>
            <a:spLocks noGrp="1"/>
          </p:cNvSpPr>
          <p:nvPr>
            <p:ph type="body" idx="1"/>
          </p:nvPr>
        </p:nvSpPr>
        <p:spPr/>
        <p:txBody>
          <a:bodyPr/>
          <a:lstStyle/>
          <a:p>
            <a:pPr marL="171450" indent="-171450">
              <a:buFont typeface="Arial" panose="020B0604020202020204" pitchFamily="34" charset="0"/>
              <a:buChar char="•"/>
            </a:pPr>
            <a:r>
              <a:rPr lang="da-DK"/>
              <a:t>At the end of the </a:t>
            </a:r>
            <a:r>
              <a:rPr lang="da-DK" err="1"/>
              <a:t>day</a:t>
            </a:r>
            <a:r>
              <a:rPr lang="da-DK"/>
              <a:t>, </a:t>
            </a:r>
            <a:r>
              <a:rPr lang="da-DK" err="1"/>
              <a:t>any</a:t>
            </a:r>
            <a:r>
              <a:rPr lang="da-DK"/>
              <a:t> </a:t>
            </a:r>
            <a:r>
              <a:rPr lang="da-DK" err="1"/>
              <a:t>risk</a:t>
            </a:r>
            <a:r>
              <a:rPr lang="da-DK"/>
              <a:t> </a:t>
            </a:r>
            <a:r>
              <a:rPr lang="da-DK" err="1"/>
              <a:t>assessment</a:t>
            </a:r>
            <a:r>
              <a:rPr lang="da-DK"/>
              <a:t> </a:t>
            </a:r>
            <a:r>
              <a:rPr lang="da-DK" err="1"/>
              <a:t>method</a:t>
            </a:r>
            <a:r>
              <a:rPr lang="da-DK"/>
              <a:t> </a:t>
            </a:r>
            <a:r>
              <a:rPr lang="da-DK" err="1"/>
              <a:t>leads</a:t>
            </a:r>
            <a:r>
              <a:rPr lang="da-DK"/>
              <a:t> to </a:t>
            </a:r>
            <a:r>
              <a:rPr lang="da-DK" err="1"/>
              <a:t>compute</a:t>
            </a:r>
            <a:r>
              <a:rPr lang="da-DK"/>
              <a:t> </a:t>
            </a:r>
            <a:r>
              <a:rPr lang="da-DK" err="1"/>
              <a:t>risks</a:t>
            </a:r>
            <a:r>
              <a:rPr lang="da-DK"/>
              <a:t> as a </a:t>
            </a:r>
            <a:r>
              <a:rPr lang="da-DK" err="1"/>
              <a:t>function</a:t>
            </a:r>
            <a:r>
              <a:rPr lang="da-DK"/>
              <a:t> of </a:t>
            </a:r>
            <a:r>
              <a:rPr lang="da-DK" err="1"/>
              <a:t>likelihood</a:t>
            </a:r>
            <a:r>
              <a:rPr lang="da-DK"/>
              <a:t>, </a:t>
            </a:r>
            <a:r>
              <a:rPr lang="da-DK" err="1"/>
              <a:t>that</a:t>
            </a:r>
            <a:r>
              <a:rPr lang="da-DK"/>
              <a:t> is, </a:t>
            </a:r>
            <a:r>
              <a:rPr lang="da-DK" err="1"/>
              <a:t>probability</a:t>
            </a:r>
            <a:r>
              <a:rPr lang="da-DK"/>
              <a:t> for the </a:t>
            </a:r>
            <a:r>
              <a:rPr lang="da-DK" err="1"/>
              <a:t>threat</a:t>
            </a:r>
            <a:r>
              <a:rPr lang="da-DK"/>
              <a:t> to </a:t>
            </a:r>
            <a:r>
              <a:rPr lang="da-DK" err="1"/>
              <a:t>materialise</a:t>
            </a:r>
            <a:r>
              <a:rPr lang="da-DK"/>
              <a:t>, and </a:t>
            </a:r>
            <a:r>
              <a:rPr lang="da-DK" err="1"/>
              <a:t>consequence</a:t>
            </a:r>
            <a:r>
              <a:rPr lang="da-DK"/>
              <a:t>, </a:t>
            </a:r>
            <a:r>
              <a:rPr lang="da-DK" err="1"/>
              <a:t>that</a:t>
            </a:r>
            <a:r>
              <a:rPr lang="da-DK"/>
              <a:t> is, the </a:t>
            </a:r>
            <a:r>
              <a:rPr lang="da-DK" err="1"/>
              <a:t>impact</a:t>
            </a:r>
            <a:r>
              <a:rPr lang="da-DK"/>
              <a:t> of the </a:t>
            </a:r>
            <a:r>
              <a:rPr lang="da-DK" err="1"/>
              <a:t>threat</a:t>
            </a:r>
            <a:endParaRPr lang="da-DK"/>
          </a:p>
          <a:p>
            <a:pPr marL="171450" indent="-171450">
              <a:buFont typeface="Arial" panose="020B0604020202020204" pitchFamily="34" charset="0"/>
              <a:buChar char="•"/>
            </a:pPr>
            <a:r>
              <a:rPr lang="da-DK"/>
              <a:t>In </a:t>
            </a:r>
            <a:r>
              <a:rPr lang="da-DK" err="1"/>
              <a:t>this</a:t>
            </a:r>
            <a:r>
              <a:rPr lang="da-DK"/>
              <a:t> </a:t>
            </a:r>
            <a:r>
              <a:rPr lang="da-DK" err="1"/>
              <a:t>way</a:t>
            </a:r>
            <a:r>
              <a:rPr lang="da-DK"/>
              <a:t>, </a:t>
            </a:r>
            <a:r>
              <a:rPr lang="da-DK" err="1"/>
              <a:t>we</a:t>
            </a:r>
            <a:r>
              <a:rPr lang="da-DK"/>
              <a:t> </a:t>
            </a:r>
            <a:r>
              <a:rPr lang="da-DK" err="1"/>
              <a:t>can</a:t>
            </a:r>
            <a:r>
              <a:rPr lang="da-DK"/>
              <a:t> rank </a:t>
            </a:r>
            <a:r>
              <a:rPr lang="da-DK" err="1"/>
              <a:t>risks</a:t>
            </a:r>
            <a:r>
              <a:rPr lang="da-DK"/>
              <a:t> and </a:t>
            </a:r>
            <a:r>
              <a:rPr lang="da-DK" err="1"/>
              <a:t>make</a:t>
            </a:r>
            <a:r>
              <a:rPr lang="da-DK"/>
              <a:t> sure </a:t>
            </a:r>
            <a:r>
              <a:rPr lang="da-DK" err="1"/>
              <a:t>we</a:t>
            </a:r>
            <a:r>
              <a:rPr lang="da-DK"/>
              <a:t> </a:t>
            </a:r>
            <a:r>
              <a:rPr lang="da-DK" err="1"/>
              <a:t>focus</a:t>
            </a:r>
            <a:r>
              <a:rPr lang="da-DK"/>
              <a:t> on the most </a:t>
            </a:r>
            <a:r>
              <a:rPr lang="da-DK" err="1"/>
              <a:t>important</a:t>
            </a:r>
            <a:r>
              <a:rPr lang="da-DK"/>
              <a:t> </a:t>
            </a:r>
            <a:r>
              <a:rPr lang="da-DK" err="1"/>
              <a:t>risks</a:t>
            </a:r>
            <a:r>
              <a:rPr lang="da-DK"/>
              <a:t> </a:t>
            </a:r>
            <a:r>
              <a:rPr lang="da-DK" err="1"/>
              <a:t>first</a:t>
            </a:r>
            <a:endParaRPr lang="da-DK"/>
          </a:p>
          <a:p>
            <a:pPr marL="171450" indent="-171450">
              <a:buFont typeface="Arial" panose="020B0604020202020204" pitchFamily="34" charset="0"/>
              <a:buChar char="•"/>
            </a:pPr>
            <a:r>
              <a:rPr lang="da-DK" err="1"/>
              <a:t>Then</a:t>
            </a:r>
            <a:r>
              <a:rPr lang="da-DK"/>
              <a:t>, the </a:t>
            </a:r>
            <a:r>
              <a:rPr lang="da-DK" err="1"/>
              <a:t>next</a:t>
            </a:r>
            <a:r>
              <a:rPr lang="da-DK"/>
              <a:t> </a:t>
            </a:r>
            <a:r>
              <a:rPr lang="da-DK" err="1"/>
              <a:t>natural</a:t>
            </a:r>
            <a:r>
              <a:rPr lang="da-DK"/>
              <a:t> </a:t>
            </a:r>
            <a:r>
              <a:rPr lang="da-DK" err="1"/>
              <a:t>question</a:t>
            </a:r>
            <a:r>
              <a:rPr lang="da-DK"/>
              <a:t> is to </a:t>
            </a:r>
            <a:r>
              <a:rPr lang="da-DK" err="1"/>
              <a:t>wonder</a:t>
            </a:r>
            <a:r>
              <a:rPr lang="da-DK"/>
              <a:t> </a:t>
            </a:r>
            <a:r>
              <a:rPr lang="da-DK" err="1"/>
              <a:t>how</a:t>
            </a:r>
            <a:r>
              <a:rPr lang="da-DK"/>
              <a:t> to </a:t>
            </a:r>
            <a:r>
              <a:rPr lang="da-DK" err="1"/>
              <a:t>define</a:t>
            </a:r>
            <a:r>
              <a:rPr lang="da-DK"/>
              <a:t> and measure </a:t>
            </a:r>
            <a:r>
              <a:rPr lang="da-DK" err="1"/>
              <a:t>likelihood</a:t>
            </a:r>
            <a:r>
              <a:rPr lang="da-DK"/>
              <a:t> and </a:t>
            </a:r>
            <a:r>
              <a:rPr lang="da-DK" err="1"/>
              <a:t>consequences</a:t>
            </a:r>
            <a:endParaRPr lang="da-DK"/>
          </a:p>
          <a:p>
            <a:pPr marL="171450" indent="-171450">
              <a:buFont typeface="Arial" panose="020B0604020202020204" pitchFamily="34" charset="0"/>
              <a:buChar char="•"/>
            </a:pPr>
            <a:r>
              <a:rPr lang="da-DK"/>
              <a:t>Reasoning </a:t>
            </a:r>
            <a:r>
              <a:rPr lang="da-DK" err="1"/>
              <a:t>about</a:t>
            </a:r>
            <a:r>
              <a:rPr lang="da-DK"/>
              <a:t> the </a:t>
            </a:r>
            <a:r>
              <a:rPr lang="da-DK" err="1"/>
              <a:t>context</a:t>
            </a:r>
            <a:r>
              <a:rPr lang="da-DK"/>
              <a:t> </a:t>
            </a:r>
            <a:r>
              <a:rPr lang="da-DK" err="1"/>
              <a:t>can</a:t>
            </a:r>
            <a:r>
              <a:rPr lang="da-DK"/>
              <a:t> </a:t>
            </a:r>
            <a:r>
              <a:rPr lang="da-DK" err="1"/>
              <a:t>help</a:t>
            </a:r>
            <a:r>
              <a:rPr lang="da-DK"/>
              <a:t> </a:t>
            </a:r>
            <a:r>
              <a:rPr lang="da-DK" err="1"/>
              <a:t>define</a:t>
            </a:r>
            <a:r>
              <a:rPr lang="da-DK"/>
              <a:t> </a:t>
            </a:r>
            <a:r>
              <a:rPr lang="da-DK" err="1"/>
              <a:t>them</a:t>
            </a:r>
            <a:r>
              <a:rPr lang="da-DK"/>
              <a:t> for the </a:t>
            </a:r>
            <a:r>
              <a:rPr lang="da-DK" err="1"/>
              <a:t>specific</a:t>
            </a:r>
            <a:r>
              <a:rPr lang="da-DK"/>
              <a:t> case</a:t>
            </a:r>
          </a:p>
          <a:p>
            <a:r>
              <a:rPr lang="en-GB" sz="1800">
                <a:effectLst/>
                <a:latin typeface="Cambria" panose="02040503050406030204" pitchFamily="18" charset="0"/>
              </a:rPr>
              <a:t>Risk appetite, defined as the amount of risk an organization is willing to pursue or accept, can vary considerably from organization to organization. For instance, factors affecting an organization’s risk appetite include size, complexity and sector. Risk appetite should be set and regularly reviewed by top management. </a:t>
            </a:r>
            <a:endParaRPr lang="en-GB"/>
          </a:p>
          <a:p>
            <a:endParaRPr lang="en-DK"/>
          </a:p>
        </p:txBody>
      </p:sp>
      <p:sp>
        <p:nvSpPr>
          <p:cNvPr id="4" name="Slide Number Placeholder 3">
            <a:extLst>
              <a:ext uri="{FF2B5EF4-FFF2-40B4-BE49-F238E27FC236}">
                <a16:creationId xmlns:a16="http://schemas.microsoft.com/office/drawing/2014/main" id="{A13CE4D1-FB6B-BC9E-9DBE-B12FBF74A545}"/>
              </a:ext>
            </a:extLst>
          </p:cNvPr>
          <p:cNvSpPr>
            <a:spLocks noGrp="1"/>
          </p:cNvSpPr>
          <p:nvPr>
            <p:ph type="sldNum" sz="quarter" idx="5"/>
          </p:nvPr>
        </p:nvSpPr>
        <p:spPr/>
        <p:txBody>
          <a:bodyPr/>
          <a:lstStyle/>
          <a:p>
            <a:fld id="{05BF29A2-4FD5-4341-8EB7-C2CDDFE66A51}" type="slidenum">
              <a:rPr lang="da-DK" smtClean="0"/>
              <a:t>58</a:t>
            </a:fld>
            <a:endParaRPr lang="da-DK"/>
          </a:p>
        </p:txBody>
      </p:sp>
    </p:spTree>
    <p:extLst>
      <p:ext uri="{BB962C8B-B14F-4D97-AF65-F5344CB8AC3E}">
        <p14:creationId xmlns:p14="http://schemas.microsoft.com/office/powerpoint/2010/main" val="2392833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0991A-6F22-16B6-86AB-66441B4ED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FFB99-9527-917C-9D6C-94DEAC4D03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7358B-1397-70C4-52D8-34A0C600F69C}"/>
              </a:ext>
            </a:extLst>
          </p:cNvPr>
          <p:cNvSpPr>
            <a:spLocks noGrp="1"/>
          </p:cNvSpPr>
          <p:nvPr>
            <p:ph type="body" idx="1"/>
          </p:nvPr>
        </p:nvSpPr>
        <p:spPr/>
        <p:txBody>
          <a:bodyPr/>
          <a:lstStyle/>
          <a:p>
            <a:endParaRPr lang="en-DK"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3ACBC80-2982-4AB4-3120-E2D4EEFEB1A8}"/>
              </a:ext>
            </a:extLst>
          </p:cNvPr>
          <p:cNvSpPr>
            <a:spLocks noGrp="1"/>
          </p:cNvSpPr>
          <p:nvPr>
            <p:ph type="sldNum" sz="quarter" idx="5"/>
          </p:nvPr>
        </p:nvSpPr>
        <p:spPr/>
        <p:txBody>
          <a:bodyPr/>
          <a:lstStyle/>
          <a:p>
            <a:fld id="{05BF29A2-4FD5-4341-8EB7-C2CDDFE66A51}" type="slidenum">
              <a:rPr lang="da-DK" smtClean="0"/>
              <a:t>60</a:t>
            </a:fld>
            <a:endParaRPr lang="da-DK"/>
          </a:p>
        </p:txBody>
      </p:sp>
    </p:spTree>
    <p:extLst>
      <p:ext uri="{BB962C8B-B14F-4D97-AF65-F5344CB8AC3E}">
        <p14:creationId xmlns:p14="http://schemas.microsoft.com/office/powerpoint/2010/main" val="4206250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5BF29A2-4FD5-4341-8EB7-C2CDDFE66A51}" type="slidenum">
              <a:rPr lang="da-DK" smtClean="0"/>
              <a:t>61</a:t>
            </a:fld>
            <a:endParaRPr lang="da-DK"/>
          </a:p>
        </p:txBody>
      </p:sp>
    </p:spTree>
    <p:extLst>
      <p:ext uri="{BB962C8B-B14F-4D97-AF65-F5344CB8AC3E}">
        <p14:creationId xmlns:p14="http://schemas.microsoft.com/office/powerpoint/2010/main" val="12212780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BF29A2-4FD5-4341-8EB7-C2CDDFE66A51}" type="slidenum">
              <a:rPr lang="da-DK" smtClean="0"/>
              <a:t>62</a:t>
            </a:fld>
            <a:endParaRPr lang="da-DK"/>
          </a:p>
        </p:txBody>
      </p:sp>
    </p:spTree>
    <p:extLst>
      <p:ext uri="{BB962C8B-B14F-4D97-AF65-F5344CB8AC3E}">
        <p14:creationId xmlns:p14="http://schemas.microsoft.com/office/powerpoint/2010/main" val="2321283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BB31A-51FC-0D7F-E329-C72B4C8D7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D34DDE-FF13-D7D2-6749-C9877D059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91E3C-6102-6B7C-B264-768BA0492E3B}"/>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2FBD97C2-4BA5-4FDF-48E8-ECD8C59D2384}"/>
              </a:ext>
            </a:extLst>
          </p:cNvPr>
          <p:cNvSpPr>
            <a:spLocks noGrp="1"/>
          </p:cNvSpPr>
          <p:nvPr>
            <p:ph type="sldNum" sz="quarter" idx="5"/>
          </p:nvPr>
        </p:nvSpPr>
        <p:spPr/>
        <p:txBody>
          <a:bodyPr/>
          <a:lstStyle/>
          <a:p>
            <a:fld id="{05BF29A2-4FD5-4341-8EB7-C2CDDFE66A51}" type="slidenum">
              <a:rPr lang="da-DK" smtClean="0"/>
              <a:t>64</a:t>
            </a:fld>
            <a:endParaRPr lang="da-DK"/>
          </a:p>
        </p:txBody>
      </p:sp>
    </p:spTree>
    <p:extLst>
      <p:ext uri="{BB962C8B-B14F-4D97-AF65-F5344CB8AC3E}">
        <p14:creationId xmlns:p14="http://schemas.microsoft.com/office/powerpoint/2010/main" val="1782880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E4E9-3B64-8139-972B-A909E85179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019A7E-779A-03C5-4451-538829A50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A9C16-B716-1E9E-57C4-8D1930B91E29}"/>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9BF55252-1C16-E092-8B02-19E1CD8C9633}"/>
              </a:ext>
            </a:extLst>
          </p:cNvPr>
          <p:cNvSpPr>
            <a:spLocks noGrp="1"/>
          </p:cNvSpPr>
          <p:nvPr>
            <p:ph type="sldNum" sz="quarter" idx="5"/>
          </p:nvPr>
        </p:nvSpPr>
        <p:spPr/>
        <p:txBody>
          <a:bodyPr/>
          <a:lstStyle/>
          <a:p>
            <a:fld id="{05BF29A2-4FD5-4341-8EB7-C2CDDFE66A51}" type="slidenum">
              <a:rPr lang="da-DK" smtClean="0"/>
              <a:t>65</a:t>
            </a:fld>
            <a:endParaRPr lang="da-DK"/>
          </a:p>
        </p:txBody>
      </p:sp>
    </p:spTree>
    <p:extLst>
      <p:ext uri="{BB962C8B-B14F-4D97-AF65-F5344CB8AC3E}">
        <p14:creationId xmlns:p14="http://schemas.microsoft.com/office/powerpoint/2010/main" val="44017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46E79-476C-0A74-EDF3-8D1EF296D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09A28-BCBB-86E6-B364-34075AE9D1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01197-E1D9-B0AA-8A63-18F35133B8A9}"/>
              </a:ext>
            </a:extLst>
          </p:cNvPr>
          <p:cNvSpPr>
            <a:spLocks noGrp="1"/>
          </p:cNvSpPr>
          <p:nvPr>
            <p:ph type="body" idx="1"/>
          </p:nvPr>
        </p:nvSpPr>
        <p:spPr/>
        <p:txBody>
          <a:bodyPr/>
          <a:lstStyle/>
          <a:p>
            <a:r>
              <a:rPr lang="en-DK" dirty="0"/>
              <a:t>While ISO 27005 is our reference for Risk Assessment, in the slides we use this picture, where we bring focus to specific activities</a:t>
            </a:r>
          </a:p>
          <a:p>
            <a:r>
              <a:rPr lang="en-DK" dirty="0"/>
              <a:t>Risk management process can be iterative</a:t>
            </a:r>
          </a:p>
          <a:p>
            <a:endParaRPr lang="en-DK" dirty="0"/>
          </a:p>
          <a:p>
            <a:r>
              <a:rPr lang="en-DK" dirty="0"/>
              <a:t>Risk assessment needs to be updated on a regular bases</a:t>
            </a:r>
          </a:p>
          <a:p>
            <a:endParaRPr lang="en-DK" dirty="0"/>
          </a:p>
          <a:p>
            <a:r>
              <a:rPr lang="en-GB" sz="1800" dirty="0">
                <a:effectLst/>
                <a:latin typeface="Cambria" panose="02040503050406030204" pitchFamily="18" charset="0"/>
              </a:rPr>
              <a:t>Context establishment means assembling the internal and external context for risk management</a:t>
            </a:r>
          </a:p>
          <a:p>
            <a:endParaRPr lang="en-GB" sz="1800" dirty="0">
              <a:effectLst/>
              <a:latin typeface="Cambria" panose="02040503050406030204" pitchFamily="18" charset="0"/>
            </a:endParaRPr>
          </a:p>
          <a:p>
            <a:endParaRPr lang="en-DK" dirty="0"/>
          </a:p>
        </p:txBody>
      </p:sp>
      <p:sp>
        <p:nvSpPr>
          <p:cNvPr id="4" name="Slide Number Placeholder 3">
            <a:extLst>
              <a:ext uri="{FF2B5EF4-FFF2-40B4-BE49-F238E27FC236}">
                <a16:creationId xmlns:a16="http://schemas.microsoft.com/office/drawing/2014/main" id="{985901E7-5B71-C62E-DE32-38542FCDE345}"/>
              </a:ext>
            </a:extLst>
          </p:cNvPr>
          <p:cNvSpPr>
            <a:spLocks noGrp="1"/>
          </p:cNvSpPr>
          <p:nvPr>
            <p:ph type="sldNum" sz="quarter" idx="5"/>
          </p:nvPr>
        </p:nvSpPr>
        <p:spPr/>
        <p:txBody>
          <a:bodyPr/>
          <a:lstStyle/>
          <a:p>
            <a:fld id="{05BF29A2-4FD5-4341-8EB7-C2CDDFE66A51}" type="slidenum">
              <a:rPr lang="da-DK" smtClean="0"/>
              <a:t>8</a:t>
            </a:fld>
            <a:endParaRPr lang="da-DK"/>
          </a:p>
        </p:txBody>
      </p:sp>
    </p:spTree>
    <p:extLst>
      <p:ext uri="{BB962C8B-B14F-4D97-AF65-F5344CB8AC3E}">
        <p14:creationId xmlns:p14="http://schemas.microsoft.com/office/powerpoint/2010/main" val="3751688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C798-6D9E-0E1D-60C3-45CE41A7B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0301ED-37E7-2180-7464-858FF2E07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CF42AE-BC70-E494-727A-4C0185FA90C8}"/>
              </a:ext>
            </a:extLst>
          </p:cNvPr>
          <p:cNvSpPr>
            <a:spLocks noGrp="1"/>
          </p:cNvSpPr>
          <p:nvPr>
            <p:ph type="body" idx="1"/>
          </p:nvPr>
        </p:nvSpPr>
        <p:spPr/>
        <p:txBody>
          <a:bodyPr/>
          <a:lstStyle/>
          <a:p>
            <a:r>
              <a:rPr lang="en-GB"/>
              <a:t>You can let people with business understanding describe what data it is that the customers and other stakeholders get/want, what it will be used for and what is needed to create it. At the same time, you can let technicians look at what data is in the system. This concerns what is stored in databases/file systems, data retrieved from external partners, data sent to clients, etc. The two lists can then be merged into a single list.</a:t>
            </a:r>
            <a:endParaRPr lang="en-DK"/>
          </a:p>
        </p:txBody>
      </p:sp>
      <p:sp>
        <p:nvSpPr>
          <p:cNvPr id="4" name="Slide Number Placeholder 3">
            <a:extLst>
              <a:ext uri="{FF2B5EF4-FFF2-40B4-BE49-F238E27FC236}">
                <a16:creationId xmlns:a16="http://schemas.microsoft.com/office/drawing/2014/main" id="{277D9A0F-12D6-0625-DA90-BEBEA5417FDC}"/>
              </a:ext>
            </a:extLst>
          </p:cNvPr>
          <p:cNvSpPr>
            <a:spLocks noGrp="1"/>
          </p:cNvSpPr>
          <p:nvPr>
            <p:ph type="sldNum" sz="quarter" idx="5"/>
          </p:nvPr>
        </p:nvSpPr>
        <p:spPr/>
        <p:txBody>
          <a:bodyPr/>
          <a:lstStyle/>
          <a:p>
            <a:fld id="{05BF29A2-4FD5-4341-8EB7-C2CDDFE66A51}" type="slidenum">
              <a:rPr lang="da-DK" smtClean="0"/>
              <a:t>69</a:t>
            </a:fld>
            <a:endParaRPr lang="da-DK"/>
          </a:p>
        </p:txBody>
      </p:sp>
    </p:spTree>
    <p:extLst>
      <p:ext uri="{BB962C8B-B14F-4D97-AF65-F5344CB8AC3E}">
        <p14:creationId xmlns:p14="http://schemas.microsoft.com/office/powerpoint/2010/main" val="1477189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7157-F85B-8DBF-836F-0580BB61C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FE5D28-ADF3-A4B0-DB95-BDCAEC44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B07FB-80BA-4C17-3598-F87D0ECE7BB5}"/>
              </a:ext>
            </a:extLst>
          </p:cNvPr>
          <p:cNvSpPr>
            <a:spLocks noGrp="1"/>
          </p:cNvSpPr>
          <p:nvPr>
            <p:ph type="body" idx="1"/>
          </p:nvPr>
        </p:nvSpPr>
        <p:spPr/>
        <p:txBody>
          <a:bodyPr/>
          <a:lstStyle/>
          <a:p>
            <a:r>
              <a:rPr lang="en-US" sz="1800">
                <a:solidFill>
                  <a:srgbClr val="C45911"/>
                </a:solidFill>
                <a:effectLst/>
                <a:latin typeface="Calibri" panose="020F0502020204030204" pitchFamily="34" charset="0"/>
                <a:ea typeface="Calibri" panose="020F0502020204030204" pitchFamily="34" charset="0"/>
              </a:rPr>
              <a:t>Lock/unlock commands - Machine instruction for a door to (un)lock</a:t>
            </a:r>
            <a:r>
              <a:rPr lang="en-DK" sz="2800">
                <a:effectLst/>
              </a:rPr>
              <a:t> </a:t>
            </a:r>
            <a:endParaRPr lang="en-US" sz="1800">
              <a:solidFill>
                <a:srgbClr val="C45911"/>
              </a:solidFill>
              <a:effectLst/>
              <a:latin typeface="Calibri" panose="020F0502020204030204" pitchFamily="34" charset="0"/>
              <a:ea typeface="Calibri" panose="020F0502020204030204" pitchFamily="34" charset="0"/>
            </a:endParaRPr>
          </a:p>
          <a:p>
            <a:r>
              <a:rPr lang="en-US" sz="1800">
                <a:solidFill>
                  <a:srgbClr val="C45911"/>
                </a:solidFill>
                <a:effectLst/>
                <a:latin typeface="Calibri" panose="020F0502020204030204" pitchFamily="34" charset="0"/>
                <a:ea typeface="Calibri" panose="020F0502020204030204" pitchFamily="34" charset="0"/>
              </a:rPr>
              <a:t>Access credentials – user : Passwords and keys, controlling user access to the system</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Access Credentials – systems: </a:t>
            </a:r>
            <a:r>
              <a:rPr lang="en-US" sz="1800">
                <a:solidFill>
                  <a:srgbClr val="C45911"/>
                </a:solidFill>
                <a:effectLst/>
                <a:latin typeface="Calibri" panose="020F0502020204030204" pitchFamily="34" charset="0"/>
                <a:ea typeface="Calibri" panose="020F0502020204030204" pitchFamily="34" charset="0"/>
              </a:rPr>
              <a:t>Key material for integrating with other systems</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User data - </a:t>
            </a:r>
            <a:r>
              <a:rPr lang="en-US" sz="1800">
                <a:solidFill>
                  <a:srgbClr val="C45911"/>
                </a:solidFill>
                <a:effectLst/>
                <a:latin typeface="Calibri" panose="020F0502020204030204" pitchFamily="34" charset="0"/>
                <a:ea typeface="Calibri" panose="020F0502020204030204" pitchFamily="34" charset="0"/>
              </a:rPr>
              <a:t>Information on users, including the users access control list (</a:t>
            </a:r>
            <a:r>
              <a:rPr lang="en-US" sz="1800" err="1">
                <a:solidFill>
                  <a:srgbClr val="C45911"/>
                </a:solidFill>
                <a:effectLst/>
                <a:latin typeface="Calibri" panose="020F0502020204030204" pitchFamily="34" charset="0"/>
                <a:ea typeface="Calibri" panose="020F0502020204030204" pitchFamily="34" charset="0"/>
              </a:rPr>
              <a:t>ie</a:t>
            </a:r>
            <a:r>
              <a:rPr lang="en-US" sz="1800">
                <a:solidFill>
                  <a:srgbClr val="C45911"/>
                </a:solidFill>
                <a:effectLst/>
                <a:latin typeface="Calibri" panose="020F0502020204030204" pitchFamily="34" charset="0"/>
                <a:ea typeface="Calibri" panose="020F0502020204030204" pitchFamily="34" charset="0"/>
              </a:rPr>
              <a:t>. What doors may the user (un)lock)</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Log data - </a:t>
            </a:r>
            <a:r>
              <a:rPr lang="en-US" sz="1800">
                <a:solidFill>
                  <a:srgbClr val="C45911"/>
                </a:solidFill>
                <a:effectLst/>
                <a:latin typeface="Calibri" panose="020F0502020204030204" pitchFamily="34" charset="0"/>
                <a:ea typeface="Calibri" panose="020F0502020204030204" pitchFamily="34" charset="0"/>
              </a:rPr>
              <a:t>Logs of when a user (un)locks a door + access to the system + change of access rights</a:t>
            </a:r>
            <a:r>
              <a:rPr lang="en-DK">
                <a:effectLst/>
              </a:rPr>
              <a:t> </a:t>
            </a:r>
            <a:endParaRPr lang="en-GB"/>
          </a:p>
        </p:txBody>
      </p:sp>
      <p:sp>
        <p:nvSpPr>
          <p:cNvPr id="4" name="Slide Number Placeholder 3">
            <a:extLst>
              <a:ext uri="{FF2B5EF4-FFF2-40B4-BE49-F238E27FC236}">
                <a16:creationId xmlns:a16="http://schemas.microsoft.com/office/drawing/2014/main" id="{8E809D38-48A2-7A0F-7FD0-C620F2B152DA}"/>
              </a:ext>
            </a:extLst>
          </p:cNvPr>
          <p:cNvSpPr>
            <a:spLocks noGrp="1"/>
          </p:cNvSpPr>
          <p:nvPr>
            <p:ph type="sldNum" sz="quarter" idx="5"/>
          </p:nvPr>
        </p:nvSpPr>
        <p:spPr/>
        <p:txBody>
          <a:bodyPr/>
          <a:lstStyle/>
          <a:p>
            <a:fld id="{05BF29A2-4FD5-4341-8EB7-C2CDDFE66A51}" type="slidenum">
              <a:rPr lang="da-DK" smtClean="0"/>
              <a:t>70</a:t>
            </a:fld>
            <a:endParaRPr lang="da-DK"/>
          </a:p>
        </p:txBody>
      </p:sp>
    </p:spTree>
    <p:extLst>
      <p:ext uri="{BB962C8B-B14F-4D97-AF65-F5344CB8AC3E}">
        <p14:creationId xmlns:p14="http://schemas.microsoft.com/office/powerpoint/2010/main" val="15642841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D3D45-72C8-0387-99DB-B39311AF1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D44F6-8E0B-7F4A-A135-9037B23BF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2E3D5B-2E42-C104-A4F6-0C48936CCBF2}"/>
              </a:ext>
            </a:extLst>
          </p:cNvPr>
          <p:cNvSpPr>
            <a:spLocks noGrp="1"/>
          </p:cNvSpPr>
          <p:nvPr>
            <p:ph type="body" idx="1"/>
          </p:nvPr>
        </p:nvSpPr>
        <p:spPr/>
        <p:txBody>
          <a:bodyPr/>
          <a:lstStyle/>
          <a:p>
            <a:pPr lvl="1"/>
            <a:r>
              <a:rPr lang="en-DK" sz="1200"/>
              <a:t>Confidentiality - </a:t>
            </a:r>
            <a:r>
              <a:rPr lang="en-US" sz="1200"/>
              <a:t>Should data be kept secret?</a:t>
            </a:r>
          </a:p>
          <a:p>
            <a:pPr lvl="1"/>
            <a:r>
              <a:rPr lang="en-US" sz="1200"/>
              <a:t>Integrity - What are the consequences of incorrect data?</a:t>
            </a:r>
          </a:p>
          <a:p>
            <a:pPr lvl="1"/>
            <a:r>
              <a:rPr lang="en-US" sz="1200"/>
              <a:t>Availability - Should data be available? How long can data be unavailable?</a:t>
            </a:r>
          </a:p>
          <a:p>
            <a:endParaRPr lang="en-GB"/>
          </a:p>
        </p:txBody>
      </p:sp>
      <p:sp>
        <p:nvSpPr>
          <p:cNvPr id="4" name="Slide Number Placeholder 3">
            <a:extLst>
              <a:ext uri="{FF2B5EF4-FFF2-40B4-BE49-F238E27FC236}">
                <a16:creationId xmlns:a16="http://schemas.microsoft.com/office/drawing/2014/main" id="{E832FF0A-98C1-70A1-26DD-9328AB38C4C6}"/>
              </a:ext>
            </a:extLst>
          </p:cNvPr>
          <p:cNvSpPr>
            <a:spLocks noGrp="1"/>
          </p:cNvSpPr>
          <p:nvPr>
            <p:ph type="sldNum" sz="quarter" idx="5"/>
          </p:nvPr>
        </p:nvSpPr>
        <p:spPr/>
        <p:txBody>
          <a:bodyPr/>
          <a:lstStyle/>
          <a:p>
            <a:fld id="{05BF29A2-4FD5-4341-8EB7-C2CDDFE66A51}" type="slidenum">
              <a:rPr lang="da-DK" smtClean="0"/>
              <a:t>73</a:t>
            </a:fld>
            <a:endParaRPr lang="da-DK"/>
          </a:p>
        </p:txBody>
      </p:sp>
    </p:spTree>
    <p:extLst>
      <p:ext uri="{BB962C8B-B14F-4D97-AF65-F5344CB8AC3E}">
        <p14:creationId xmlns:p14="http://schemas.microsoft.com/office/powerpoint/2010/main" val="11630390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2E45F-1FA5-E7C9-9F57-CBCBAE3A08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941C9-8D53-5C39-2CAA-A5E0623B5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1A145-0CE0-98E8-D4D9-3DEBAE208FB7}"/>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4A7CD43-5985-315D-775C-5B75DB58DEEA}"/>
              </a:ext>
            </a:extLst>
          </p:cNvPr>
          <p:cNvSpPr>
            <a:spLocks noGrp="1"/>
          </p:cNvSpPr>
          <p:nvPr>
            <p:ph type="sldNum" sz="quarter" idx="5"/>
          </p:nvPr>
        </p:nvSpPr>
        <p:spPr/>
        <p:txBody>
          <a:bodyPr/>
          <a:lstStyle/>
          <a:p>
            <a:fld id="{05BF29A2-4FD5-4341-8EB7-C2CDDFE66A51}" type="slidenum">
              <a:rPr lang="da-DK" smtClean="0"/>
              <a:t>74</a:t>
            </a:fld>
            <a:endParaRPr lang="da-DK"/>
          </a:p>
        </p:txBody>
      </p:sp>
    </p:spTree>
    <p:extLst>
      <p:ext uri="{BB962C8B-B14F-4D97-AF65-F5344CB8AC3E}">
        <p14:creationId xmlns:p14="http://schemas.microsoft.com/office/powerpoint/2010/main" val="13228940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951D-885C-9AFF-0D99-2AD9E8394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0A8C2-C379-B07B-DB41-FF4B23191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4B5F8-D95F-86C1-1980-D6A1FC1994F4}"/>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CD4A74A6-024E-BB1A-4CDF-EDEF9A764CF7}"/>
              </a:ext>
            </a:extLst>
          </p:cNvPr>
          <p:cNvSpPr>
            <a:spLocks noGrp="1"/>
          </p:cNvSpPr>
          <p:nvPr>
            <p:ph type="sldNum" sz="quarter" idx="5"/>
          </p:nvPr>
        </p:nvSpPr>
        <p:spPr/>
        <p:txBody>
          <a:bodyPr/>
          <a:lstStyle/>
          <a:p>
            <a:fld id="{05BF29A2-4FD5-4341-8EB7-C2CDDFE66A51}" type="slidenum">
              <a:rPr lang="da-DK" smtClean="0"/>
              <a:t>76</a:t>
            </a:fld>
            <a:endParaRPr lang="da-DK"/>
          </a:p>
        </p:txBody>
      </p:sp>
    </p:spTree>
    <p:extLst>
      <p:ext uri="{BB962C8B-B14F-4D97-AF65-F5344CB8AC3E}">
        <p14:creationId xmlns:p14="http://schemas.microsoft.com/office/powerpoint/2010/main" val="27645308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E19AD-0613-203F-06AA-850EF1F5D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6D85AA-945F-AB40-8186-EFB8A3AD29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08070-7B24-0825-3148-067CE0C578B8}"/>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A4C07AC8-E4C7-FE4B-12AD-41E21BFF892C}"/>
              </a:ext>
            </a:extLst>
          </p:cNvPr>
          <p:cNvSpPr>
            <a:spLocks noGrp="1"/>
          </p:cNvSpPr>
          <p:nvPr>
            <p:ph type="sldNum" sz="quarter" idx="5"/>
          </p:nvPr>
        </p:nvSpPr>
        <p:spPr/>
        <p:txBody>
          <a:bodyPr/>
          <a:lstStyle/>
          <a:p>
            <a:fld id="{05BF29A2-4FD5-4341-8EB7-C2CDDFE66A51}" type="slidenum">
              <a:rPr lang="da-DK" smtClean="0"/>
              <a:t>78</a:t>
            </a:fld>
            <a:endParaRPr lang="da-DK"/>
          </a:p>
        </p:txBody>
      </p:sp>
    </p:spTree>
    <p:extLst>
      <p:ext uri="{BB962C8B-B14F-4D97-AF65-F5344CB8AC3E}">
        <p14:creationId xmlns:p14="http://schemas.microsoft.com/office/powerpoint/2010/main" val="39782769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FD2E3-4605-CDAA-0C56-0664B24E9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CB6B25-F656-6B05-EB16-E9FCF5BAE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BF427-D5AC-A12E-B1DE-782D847F759F}"/>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39119D35-91D9-1452-E502-0EC551B5541C}"/>
              </a:ext>
            </a:extLst>
          </p:cNvPr>
          <p:cNvSpPr>
            <a:spLocks noGrp="1"/>
          </p:cNvSpPr>
          <p:nvPr>
            <p:ph type="sldNum" sz="quarter" idx="5"/>
          </p:nvPr>
        </p:nvSpPr>
        <p:spPr/>
        <p:txBody>
          <a:bodyPr/>
          <a:lstStyle/>
          <a:p>
            <a:fld id="{05BF29A2-4FD5-4341-8EB7-C2CDDFE66A51}" type="slidenum">
              <a:rPr lang="da-DK" smtClean="0"/>
              <a:t>79</a:t>
            </a:fld>
            <a:endParaRPr lang="da-DK"/>
          </a:p>
        </p:txBody>
      </p:sp>
    </p:spTree>
    <p:extLst>
      <p:ext uri="{BB962C8B-B14F-4D97-AF65-F5344CB8AC3E}">
        <p14:creationId xmlns:p14="http://schemas.microsoft.com/office/powerpoint/2010/main" val="30888087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DA34C-E7A3-7141-8EBD-EB927DCAC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B9502-AA51-76B1-B8DD-CF4824AD8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93DC0-5026-B036-94E9-6C3478C4CE81}"/>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72517833-0CFC-FD9D-C69B-22AF33A7AE34}"/>
              </a:ext>
            </a:extLst>
          </p:cNvPr>
          <p:cNvSpPr>
            <a:spLocks noGrp="1"/>
          </p:cNvSpPr>
          <p:nvPr>
            <p:ph type="sldNum" sz="quarter" idx="5"/>
          </p:nvPr>
        </p:nvSpPr>
        <p:spPr/>
        <p:txBody>
          <a:bodyPr/>
          <a:lstStyle/>
          <a:p>
            <a:fld id="{05BF29A2-4FD5-4341-8EB7-C2CDDFE66A51}" type="slidenum">
              <a:rPr lang="da-DK" smtClean="0"/>
              <a:t>80</a:t>
            </a:fld>
            <a:endParaRPr lang="da-DK"/>
          </a:p>
        </p:txBody>
      </p:sp>
    </p:spTree>
    <p:extLst>
      <p:ext uri="{BB962C8B-B14F-4D97-AF65-F5344CB8AC3E}">
        <p14:creationId xmlns:p14="http://schemas.microsoft.com/office/powerpoint/2010/main" val="6535301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81</a:t>
            </a:fld>
            <a:endParaRPr lang="da-DK"/>
          </a:p>
        </p:txBody>
      </p:sp>
    </p:spTree>
    <p:extLst>
      <p:ext uri="{BB962C8B-B14F-4D97-AF65-F5344CB8AC3E}">
        <p14:creationId xmlns:p14="http://schemas.microsoft.com/office/powerpoint/2010/main" val="7206438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F07D6-ECEF-680D-D83D-B63B2EFC3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DEEE5-9E23-5E20-78BD-E8F12A9BD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628BC-2546-B3DB-AC37-317EA34133CE}"/>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47871EA4-D1F4-B2CE-F8B9-08FBEFE18D43}"/>
              </a:ext>
            </a:extLst>
          </p:cNvPr>
          <p:cNvSpPr>
            <a:spLocks noGrp="1"/>
          </p:cNvSpPr>
          <p:nvPr>
            <p:ph type="sldNum" sz="quarter" idx="5"/>
          </p:nvPr>
        </p:nvSpPr>
        <p:spPr/>
        <p:txBody>
          <a:bodyPr/>
          <a:lstStyle/>
          <a:p>
            <a:fld id="{05BF29A2-4FD5-4341-8EB7-C2CDDFE66A51}" type="slidenum">
              <a:rPr lang="da-DK" smtClean="0"/>
              <a:t>83</a:t>
            </a:fld>
            <a:endParaRPr lang="da-DK"/>
          </a:p>
        </p:txBody>
      </p:sp>
    </p:spTree>
    <p:extLst>
      <p:ext uri="{BB962C8B-B14F-4D97-AF65-F5344CB8AC3E}">
        <p14:creationId xmlns:p14="http://schemas.microsoft.com/office/powerpoint/2010/main" val="3657715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CCA99-C7F2-CBD7-9554-E7C7CA4EB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AF93A-BACD-0073-E5B6-406170A86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6E6BA-19D4-2F22-7BB6-ECA79A025F3C}"/>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a:p>
            <a:r>
              <a:rPr lang="en-DK"/>
              <a:t>Risk management process can be iterative</a:t>
            </a:r>
          </a:p>
          <a:p>
            <a:endParaRPr lang="en-DK"/>
          </a:p>
          <a:p>
            <a:r>
              <a:rPr lang="en-DK"/>
              <a:t>Risk assessment needs to be updated on a regular bases</a:t>
            </a:r>
          </a:p>
          <a:p>
            <a:endParaRPr lang="en-DK"/>
          </a:p>
          <a:p>
            <a:r>
              <a:rPr lang="en-GB" sz="1800">
                <a:effectLst/>
                <a:latin typeface="Cambria" panose="02040503050406030204" pitchFamily="18" charset="0"/>
              </a:rPr>
              <a:t>Context establishment means assembling the internal and external context for risk management</a:t>
            </a:r>
          </a:p>
          <a:p>
            <a:endParaRPr lang="en-GB" sz="1800">
              <a:effectLst/>
              <a:latin typeface="Cambria" panose="02040503050406030204" pitchFamily="18" charset="0"/>
            </a:endParaRPr>
          </a:p>
          <a:p>
            <a:endParaRPr lang="en-DK"/>
          </a:p>
        </p:txBody>
      </p:sp>
      <p:sp>
        <p:nvSpPr>
          <p:cNvPr id="4" name="Slide Number Placeholder 3">
            <a:extLst>
              <a:ext uri="{FF2B5EF4-FFF2-40B4-BE49-F238E27FC236}">
                <a16:creationId xmlns:a16="http://schemas.microsoft.com/office/drawing/2014/main" id="{D5362DC4-5210-8716-57E8-C6FB7035E38D}"/>
              </a:ext>
            </a:extLst>
          </p:cNvPr>
          <p:cNvSpPr>
            <a:spLocks noGrp="1"/>
          </p:cNvSpPr>
          <p:nvPr>
            <p:ph type="sldNum" sz="quarter" idx="5"/>
          </p:nvPr>
        </p:nvSpPr>
        <p:spPr/>
        <p:txBody>
          <a:bodyPr/>
          <a:lstStyle/>
          <a:p>
            <a:fld id="{05BF29A2-4FD5-4341-8EB7-C2CDDFE66A51}" type="slidenum">
              <a:rPr lang="da-DK" smtClean="0"/>
              <a:t>9</a:t>
            </a:fld>
            <a:endParaRPr lang="da-DK"/>
          </a:p>
        </p:txBody>
      </p:sp>
    </p:spTree>
    <p:extLst>
      <p:ext uri="{BB962C8B-B14F-4D97-AF65-F5344CB8AC3E}">
        <p14:creationId xmlns:p14="http://schemas.microsoft.com/office/powerpoint/2010/main" val="3907929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2C9E7-6A64-7B4A-885F-5265988A8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422C9-349D-8F26-870D-8C0C0B5AB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22F42-214F-937A-02A9-922954D9346C}"/>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0E6A737-DA43-EAE3-3222-ACF9EE2529AF}"/>
              </a:ext>
            </a:extLst>
          </p:cNvPr>
          <p:cNvSpPr>
            <a:spLocks noGrp="1"/>
          </p:cNvSpPr>
          <p:nvPr>
            <p:ph type="sldNum" sz="quarter" idx="5"/>
          </p:nvPr>
        </p:nvSpPr>
        <p:spPr/>
        <p:txBody>
          <a:bodyPr/>
          <a:lstStyle/>
          <a:p>
            <a:fld id="{05BF29A2-4FD5-4341-8EB7-C2CDDFE66A51}" type="slidenum">
              <a:rPr lang="da-DK" smtClean="0"/>
              <a:t>84</a:t>
            </a:fld>
            <a:endParaRPr lang="da-DK"/>
          </a:p>
        </p:txBody>
      </p:sp>
    </p:spTree>
    <p:extLst>
      <p:ext uri="{BB962C8B-B14F-4D97-AF65-F5344CB8AC3E}">
        <p14:creationId xmlns:p14="http://schemas.microsoft.com/office/powerpoint/2010/main" val="565802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11BB-C7DA-88DA-4D4E-D33CD2FE7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A0BD0-548F-56E4-686D-6E061C5C6B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8ABDB8-571F-FB07-EA74-3DE134024BB7}"/>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a:p>
            <a:r>
              <a:rPr lang="en-DK"/>
              <a:t>Risk management process can be iterative</a:t>
            </a:r>
          </a:p>
          <a:p>
            <a:endParaRPr lang="en-DK"/>
          </a:p>
          <a:p>
            <a:r>
              <a:rPr lang="en-DK"/>
              <a:t>Risk assessment needs to be updated on a regular bases</a:t>
            </a:r>
          </a:p>
          <a:p>
            <a:endParaRPr lang="en-DK"/>
          </a:p>
          <a:p>
            <a:r>
              <a:rPr lang="en-GB" sz="1800">
                <a:effectLst/>
                <a:latin typeface="Cambria" panose="02040503050406030204" pitchFamily="18" charset="0"/>
              </a:rPr>
              <a:t>Context establishment means assembling the internal and external context for risk management</a:t>
            </a:r>
          </a:p>
          <a:p>
            <a:endParaRPr lang="en-GB" sz="1800">
              <a:effectLst/>
              <a:latin typeface="Cambria" panose="02040503050406030204" pitchFamily="18" charset="0"/>
            </a:endParaRPr>
          </a:p>
          <a:p>
            <a:endParaRPr lang="en-DK"/>
          </a:p>
        </p:txBody>
      </p:sp>
      <p:sp>
        <p:nvSpPr>
          <p:cNvPr id="4" name="Slide Number Placeholder 3">
            <a:extLst>
              <a:ext uri="{FF2B5EF4-FFF2-40B4-BE49-F238E27FC236}">
                <a16:creationId xmlns:a16="http://schemas.microsoft.com/office/drawing/2014/main" id="{44C5F4AD-7F30-E6BA-5437-B1EED01232B2}"/>
              </a:ext>
            </a:extLst>
          </p:cNvPr>
          <p:cNvSpPr>
            <a:spLocks noGrp="1"/>
          </p:cNvSpPr>
          <p:nvPr>
            <p:ph type="sldNum" sz="quarter" idx="5"/>
          </p:nvPr>
        </p:nvSpPr>
        <p:spPr/>
        <p:txBody>
          <a:bodyPr/>
          <a:lstStyle/>
          <a:p>
            <a:fld id="{05BF29A2-4FD5-4341-8EB7-C2CDDFE66A51}" type="slidenum">
              <a:rPr lang="da-DK" smtClean="0"/>
              <a:t>10</a:t>
            </a:fld>
            <a:endParaRPr lang="da-DK"/>
          </a:p>
        </p:txBody>
      </p:sp>
    </p:spTree>
    <p:extLst>
      <p:ext uri="{BB962C8B-B14F-4D97-AF65-F5344CB8AC3E}">
        <p14:creationId xmlns:p14="http://schemas.microsoft.com/office/powerpoint/2010/main" val="1929657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da-DK"/>
              <a:t>Legal compliance </a:t>
            </a:r>
          </a:p>
          <a:p>
            <a:pPr marL="171450" indent="-171450">
              <a:buFont typeface="Arial" panose="020B0604020202020204" pitchFamily="34" charset="0"/>
              <a:buChar char="•"/>
            </a:pPr>
            <a:r>
              <a:rPr lang="da-DK"/>
              <a:t>Critical system</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03-10-2025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11</a:t>
            </a:fld>
            <a:endParaRPr lang="en-US"/>
          </a:p>
        </p:txBody>
      </p:sp>
    </p:spTree>
    <p:extLst>
      <p:ext uri="{BB962C8B-B14F-4D97-AF65-F5344CB8AC3E}">
        <p14:creationId xmlns:p14="http://schemas.microsoft.com/office/powerpoint/2010/main" val="104765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Likelihood </a:t>
            </a:r>
            <a:r>
              <a:rPr lang="en-US" dirty="0"/>
              <a:t>– how likely it is that an attacker can exploit the threat</a:t>
            </a:r>
            <a:endParaRPr lang="en-DK" dirty="0"/>
          </a:p>
          <a:p>
            <a:endParaRPr lang="en-DK" dirty="0"/>
          </a:p>
        </p:txBody>
      </p:sp>
      <p:sp>
        <p:nvSpPr>
          <p:cNvPr id="4" name="Slide Number Placeholder 3"/>
          <p:cNvSpPr>
            <a:spLocks noGrp="1"/>
          </p:cNvSpPr>
          <p:nvPr>
            <p:ph type="sldNum" sz="quarter" idx="5"/>
          </p:nvPr>
        </p:nvSpPr>
        <p:spPr/>
        <p:txBody>
          <a:bodyPr/>
          <a:lstStyle/>
          <a:p>
            <a:fld id="{05BF29A2-4FD5-4341-8EB7-C2CDDFE66A51}" type="slidenum">
              <a:rPr lang="da-DK" smtClean="0"/>
              <a:t>12</a:t>
            </a:fld>
            <a:endParaRPr lang="da-DK"/>
          </a:p>
        </p:txBody>
      </p:sp>
    </p:spTree>
    <p:extLst>
      <p:ext uri="{BB962C8B-B14F-4D97-AF65-F5344CB8AC3E}">
        <p14:creationId xmlns:p14="http://schemas.microsoft.com/office/powerpoint/2010/main" val="42002002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ORSIDE ALX GENERISK">
    <p:spTree>
      <p:nvGrpSpPr>
        <p:cNvPr id="1" name=""/>
        <p:cNvGrpSpPr/>
        <p:nvPr/>
      </p:nvGrpSpPr>
      <p:grpSpPr>
        <a:xfrm>
          <a:off x="0" y="0"/>
          <a:ext cx="0" cy="0"/>
          <a:chOff x="0" y="0"/>
          <a:chExt cx="0" cy="0"/>
        </a:xfrm>
      </p:grpSpPr>
      <p:pic>
        <p:nvPicPr>
          <p:cNvPr id="8" name="Billede 7" descr="Et billede, der indeholder kaffekop, krus, bord, bordservice&#10;&#10;AI-genereret indhold kan være ukorrekt.">
            <a:extLst>
              <a:ext uri="{FF2B5EF4-FFF2-40B4-BE49-F238E27FC236}">
                <a16:creationId xmlns:a16="http://schemas.microsoft.com/office/drawing/2014/main" id="{C121535F-D843-EA03-AF0E-364245AE2B78}"/>
              </a:ext>
            </a:extLst>
          </p:cNvPr>
          <p:cNvPicPr>
            <a:picLocks noChangeAspect="1"/>
          </p:cNvPicPr>
          <p:nvPr/>
        </p:nvPicPr>
        <p:blipFill>
          <a:blip r:embed="rId2" cstate="screen">
            <a:extLst>
              <a:ext uri="{28A0092B-C50C-407E-A947-70E740481C1C}">
                <a14:useLocalDpi xmlns:a14="http://schemas.microsoft.com/office/drawing/2010/main"/>
              </a:ext>
            </a:extLst>
          </a:blip>
          <a:srcRect l="-24258" b="-23475"/>
          <a:stretch>
            <a:fillRect/>
          </a:stretch>
        </p:blipFill>
        <p:spPr>
          <a:xfrm>
            <a:off x="2266094" y="0"/>
            <a:ext cx="9925906" cy="5554075"/>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da-DK"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da-DK"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54123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vid side venstre overskrift">
    <p:spTree>
      <p:nvGrpSpPr>
        <p:cNvPr id="1" name=""/>
        <p:cNvGrpSpPr/>
        <p:nvPr/>
      </p:nvGrpSpPr>
      <p:grpSpPr>
        <a:xfrm>
          <a:off x="0" y="0"/>
          <a:ext cx="0" cy="0"/>
          <a:chOff x="0" y="0"/>
          <a:chExt cx="0" cy="0"/>
        </a:xfrm>
      </p:grpSpPr>
      <p:grpSp>
        <p:nvGrpSpPr>
          <p:cNvPr id="7" name="Gruppe 6">
            <a:extLst>
              <a:ext uri="{FF2B5EF4-FFF2-40B4-BE49-F238E27FC236}">
                <a16:creationId xmlns:a16="http://schemas.microsoft.com/office/drawing/2014/main" id="{007A8533-68AB-378D-1647-CF2D23CCC072}"/>
              </a:ext>
            </a:extLst>
          </p:cNvPr>
          <p:cNvGrpSpPr>
            <a:grpSpLocks/>
          </p:cNvGrpSpPr>
          <p:nvPr/>
        </p:nvGrpSpPr>
        <p:grpSpPr>
          <a:xfrm flipH="1" flipV="1">
            <a:off x="0" y="0"/>
            <a:ext cx="6023133" cy="6875719"/>
            <a:chOff x="6168866" y="0"/>
            <a:chExt cx="6023133" cy="6875719"/>
          </a:xfrm>
        </p:grpSpPr>
        <p:sp>
          <p:nvSpPr>
            <p:cNvPr id="8" name="Right Triangle 5">
              <a:extLst>
                <a:ext uri="{FF2B5EF4-FFF2-40B4-BE49-F238E27FC236}">
                  <a16:creationId xmlns:a16="http://schemas.microsoft.com/office/drawing/2014/main" id="{628F85BA-B21F-AE7E-9011-A1B5DB2B7A88}"/>
                </a:ext>
              </a:extLst>
            </p:cNvPr>
            <p:cNvSpPr>
              <a:spLocks/>
            </p:cNvSpPr>
            <p:nvPr userDrawn="1"/>
          </p:nvSpPr>
          <p:spPr>
            <a:xfrm rot="16200000">
              <a:off x="3876182" y="2292684"/>
              <a:ext cx="6875719" cy="2290351"/>
            </a:xfrm>
            <a:prstGeom prst="rtTriangle">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9" name="Rectangle 6">
              <a:extLst>
                <a:ext uri="{FF2B5EF4-FFF2-40B4-BE49-F238E27FC236}">
                  <a16:creationId xmlns:a16="http://schemas.microsoft.com/office/drawing/2014/main" id="{0B2FE402-7804-C57F-6F02-4FB1DEEF5C47}"/>
                </a:ext>
              </a:extLst>
            </p:cNvPr>
            <p:cNvSpPr>
              <a:spLocks/>
            </p:cNvSpPr>
            <p:nvPr userDrawn="1"/>
          </p:nvSpPr>
          <p:spPr>
            <a:xfrm>
              <a:off x="8459216" y="0"/>
              <a:ext cx="3732783" cy="6858000"/>
            </a:xfrm>
            <a:prstGeom prst="rect">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grpSp>
      <p:sp>
        <p:nvSpPr>
          <p:cNvPr id="5" name="Titel 1">
            <a:extLst>
              <a:ext uri="{FF2B5EF4-FFF2-40B4-BE49-F238E27FC236}">
                <a16:creationId xmlns:a16="http://schemas.microsoft.com/office/drawing/2014/main" id="{14DFB6E2-64E7-8142-9C16-FF850D4F8418}"/>
              </a:ext>
            </a:extLst>
          </p:cNvPr>
          <p:cNvSpPr>
            <a:spLocks noGrp="1"/>
          </p:cNvSpPr>
          <p:nvPr>
            <p:ph type="title"/>
          </p:nvPr>
        </p:nvSpPr>
        <p:spPr>
          <a:xfrm>
            <a:off x="540000" y="900000"/>
            <a:ext cx="3778863" cy="553998"/>
          </a:xfrm>
          <a:prstGeom prst="rect">
            <a:avLst/>
          </a:prstGeom>
        </p:spPr>
        <p:txBody>
          <a:bodyPr/>
          <a:lstStyle>
            <a:lvl1pPr>
              <a:defRPr sz="3600">
                <a:solidFill>
                  <a:srgbClr val="343434"/>
                </a:solidFill>
              </a:defRPr>
            </a:lvl1pPr>
          </a:lstStyle>
          <a:p>
            <a:r>
              <a:rPr lang="en-US" noProof="0"/>
              <a:t>Click to edit Master title style</a:t>
            </a:r>
            <a:endParaRPr lang="da-DK" noProof="0" dirty="0"/>
          </a:p>
        </p:txBody>
      </p:sp>
      <p:sp>
        <p:nvSpPr>
          <p:cNvPr id="3" name="Pladsholder til tekst 3">
            <a:extLst>
              <a:ext uri="{FF2B5EF4-FFF2-40B4-BE49-F238E27FC236}">
                <a16:creationId xmlns:a16="http://schemas.microsoft.com/office/drawing/2014/main" id="{32B8AAA8-0DE4-0140-84C9-9A0D444C0EE3}"/>
              </a:ext>
            </a:extLst>
          </p:cNvPr>
          <p:cNvSpPr>
            <a:spLocks noGrp="1"/>
          </p:cNvSpPr>
          <p:nvPr>
            <p:ph type="body" sz="quarter" idx="10"/>
          </p:nvPr>
        </p:nvSpPr>
        <p:spPr>
          <a:xfrm>
            <a:off x="4884821" y="900000"/>
            <a:ext cx="6480000" cy="5205378"/>
          </a:xfrm>
        </p:spPr>
        <p:txBody>
          <a:bodyPr/>
          <a:lstStyle>
            <a:lvl1pPr>
              <a:spcBef>
                <a:spcPts val="600"/>
              </a:spcBef>
              <a:buClr>
                <a:schemeClr val="tx1"/>
              </a:buClr>
              <a:defRPr>
                <a:solidFill>
                  <a:srgbClr val="343434"/>
                </a:solidFill>
                <a:latin typeface="Arial" panose="020B0604020202020204" pitchFamily="34" charset="0"/>
                <a:cs typeface="Arial" panose="020B0604020202020204" pitchFamily="34" charset="0"/>
              </a:defRPr>
            </a:lvl1pPr>
            <a:lvl2pPr marL="720000">
              <a:spcBef>
                <a:spcPts val="600"/>
              </a:spcBef>
              <a:buClr>
                <a:schemeClr val="tx1"/>
              </a:buClr>
              <a:defRPr>
                <a:solidFill>
                  <a:srgbClr val="343434"/>
                </a:solidFill>
                <a:latin typeface="Arial" panose="020B0604020202020204" pitchFamily="34" charset="0"/>
                <a:cs typeface="Arial" panose="020B0604020202020204" pitchFamily="34" charset="0"/>
              </a:defRPr>
            </a:lvl2pPr>
            <a:lvl3pPr marL="1080000">
              <a:spcBef>
                <a:spcPts val="600"/>
              </a:spcBef>
              <a:buClr>
                <a:schemeClr val="tx1"/>
              </a:buClr>
              <a:defRPr sz="1800">
                <a:solidFill>
                  <a:srgbClr val="343434"/>
                </a:solidFill>
                <a:latin typeface="Arial" panose="020B0604020202020204" pitchFamily="34" charset="0"/>
                <a:cs typeface="Arial" panose="020B0604020202020204" pitchFamily="34" charset="0"/>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0" name="Pladsholder til dato 9">
            <a:extLst>
              <a:ext uri="{FF2B5EF4-FFF2-40B4-BE49-F238E27FC236}">
                <a16:creationId xmlns:a16="http://schemas.microsoft.com/office/drawing/2014/main" id="{5FB53F5E-23AB-0F2F-0254-E61B6F6B51E4}"/>
              </a:ext>
            </a:extLst>
          </p:cNvPr>
          <p:cNvSpPr>
            <a:spLocks noGrp="1"/>
          </p:cNvSpPr>
          <p:nvPr>
            <p:ph type="dt" sz="half" idx="11"/>
          </p:nvPr>
        </p:nvSpPr>
        <p:spPr/>
        <p:txBody>
          <a:bodyPr/>
          <a:lstStyle/>
          <a:p>
            <a:fld id="{966570FE-B5FB-B343-9266-1BC06216A43C}" type="datetime1">
              <a:rPr lang="da-DK" smtClean="0"/>
              <a:t>03-10-2025</a:t>
            </a:fld>
            <a:endParaRPr lang="da-DK"/>
          </a:p>
        </p:txBody>
      </p:sp>
      <p:sp>
        <p:nvSpPr>
          <p:cNvPr id="11" name="Pladsholder til sidefod 10">
            <a:extLst>
              <a:ext uri="{FF2B5EF4-FFF2-40B4-BE49-F238E27FC236}">
                <a16:creationId xmlns:a16="http://schemas.microsoft.com/office/drawing/2014/main" id="{BEFC8083-65C1-9EC0-077C-893912995BD4}"/>
              </a:ext>
            </a:extLst>
          </p:cNvPr>
          <p:cNvSpPr>
            <a:spLocks noGrp="1"/>
          </p:cNvSpPr>
          <p:nvPr>
            <p:ph type="ftr" sz="quarter" idx="12"/>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D09ACB56-0D0F-B0E1-DFDA-06DD2EA133AF}"/>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382177381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Hvid slide venstrestillet overskrift 2">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D943BCA5-A9D1-3C4A-B419-FA4758A2554A}"/>
              </a:ext>
            </a:extLst>
          </p:cNvPr>
          <p:cNvSpPr>
            <a:spLocks noGrp="1"/>
          </p:cNvSpPr>
          <p:nvPr>
            <p:ph type="title"/>
          </p:nvPr>
        </p:nvSpPr>
        <p:spPr>
          <a:xfrm>
            <a:off x="540000" y="1260000"/>
            <a:ext cx="3960000" cy="553998"/>
          </a:xfrm>
          <a:prstGeom prst="rect">
            <a:avLst/>
          </a:prstGeom>
        </p:spPr>
        <p:txBody>
          <a:bodyPr vert="horz" wrap="square" lIns="0" tIns="0" rIns="0" bIns="0" rtlCol="0" anchor="t" anchorCtr="0">
            <a:spAutoFit/>
          </a:bodyPr>
          <a:lstStyle>
            <a:lvl1pPr algn="l">
              <a:defRPr>
                <a:solidFill>
                  <a:srgbClr val="343434"/>
                </a:solidFill>
              </a:defRPr>
            </a:lvl1pPr>
          </a:lstStyle>
          <a:p>
            <a:r>
              <a:rPr lang="en-US" noProof="0"/>
              <a:t>Click to edit Master title style</a:t>
            </a:r>
            <a:endParaRPr lang="da-DK" noProof="0" dirty="0"/>
          </a:p>
        </p:txBody>
      </p:sp>
      <p:sp>
        <p:nvSpPr>
          <p:cNvPr id="9" name="Pladsholder til tekst 3">
            <a:extLst>
              <a:ext uri="{FF2B5EF4-FFF2-40B4-BE49-F238E27FC236}">
                <a16:creationId xmlns:a16="http://schemas.microsoft.com/office/drawing/2014/main" id="{54EA145E-2D74-D94E-BB16-46323B3937C3}"/>
              </a:ext>
            </a:extLst>
          </p:cNvPr>
          <p:cNvSpPr>
            <a:spLocks noGrp="1"/>
          </p:cNvSpPr>
          <p:nvPr>
            <p:ph type="body" sz="quarter" idx="10"/>
          </p:nvPr>
        </p:nvSpPr>
        <p:spPr>
          <a:xfrm>
            <a:off x="5040001" y="1260000"/>
            <a:ext cx="5983600" cy="4561135"/>
          </a:xfrm>
        </p:spPr>
        <p:txBody>
          <a:bodyPr/>
          <a:lstStyle>
            <a:lvl1pPr>
              <a:spcBef>
                <a:spcPts val="600"/>
              </a:spcBef>
              <a:buClr>
                <a:schemeClr val="tx1"/>
              </a:buClr>
              <a:defRPr>
                <a:solidFill>
                  <a:srgbClr val="343434"/>
                </a:solidFill>
              </a:defRPr>
            </a:lvl1pPr>
            <a:lvl2pPr marL="720000">
              <a:spcBef>
                <a:spcPts val="600"/>
              </a:spcBef>
              <a:buClr>
                <a:schemeClr val="tx1"/>
              </a:buClr>
              <a:defRPr>
                <a:solidFill>
                  <a:srgbClr val="343434"/>
                </a:solidFill>
              </a:defRPr>
            </a:lvl2pPr>
            <a:lvl3pPr marL="1080000">
              <a:spcBef>
                <a:spcPts val="600"/>
              </a:spcBef>
              <a:buClr>
                <a:schemeClr val="tx1"/>
              </a:buClr>
              <a:defRPr sz="1800">
                <a:solidFill>
                  <a:srgbClr val="343434"/>
                </a:solidFill>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5" name="Pladsholder til dato 14">
            <a:extLst>
              <a:ext uri="{FF2B5EF4-FFF2-40B4-BE49-F238E27FC236}">
                <a16:creationId xmlns:a16="http://schemas.microsoft.com/office/drawing/2014/main" id="{7C5399E5-3534-91E8-9F8C-B0CC6D87E229}"/>
              </a:ext>
            </a:extLst>
          </p:cNvPr>
          <p:cNvSpPr>
            <a:spLocks noGrp="1"/>
          </p:cNvSpPr>
          <p:nvPr>
            <p:ph type="dt" sz="half" idx="11"/>
          </p:nvPr>
        </p:nvSpPr>
        <p:spPr/>
        <p:txBody>
          <a:bodyPr/>
          <a:lstStyle/>
          <a:p>
            <a:fld id="{966570FE-B5FB-B343-9266-1BC06216A43C}" type="datetime1">
              <a:rPr lang="da-DK" smtClean="0"/>
              <a:t>03-10-2025</a:t>
            </a:fld>
            <a:endParaRPr lang="da-DK"/>
          </a:p>
        </p:txBody>
      </p:sp>
      <p:sp>
        <p:nvSpPr>
          <p:cNvPr id="16" name="Pladsholder til sidefod 15">
            <a:extLst>
              <a:ext uri="{FF2B5EF4-FFF2-40B4-BE49-F238E27FC236}">
                <a16:creationId xmlns:a16="http://schemas.microsoft.com/office/drawing/2014/main" id="{962C43D6-61CF-D952-9CBC-6E9A7A5B10AB}"/>
              </a:ext>
            </a:extLst>
          </p:cNvPr>
          <p:cNvSpPr>
            <a:spLocks noGrp="1"/>
          </p:cNvSpPr>
          <p:nvPr>
            <p:ph type="ftr" sz="quarter" idx="12"/>
          </p:nvPr>
        </p:nvSpPr>
        <p:spPr/>
        <p:txBody>
          <a:bodyPr/>
          <a:lstStyle/>
          <a:p>
            <a:r>
              <a:rPr lang="da-DK"/>
              <a:t>cybersikker.alexandra.dk</a:t>
            </a:r>
          </a:p>
        </p:txBody>
      </p:sp>
      <p:sp>
        <p:nvSpPr>
          <p:cNvPr id="17" name="Pladsholder til slidenummer 16">
            <a:extLst>
              <a:ext uri="{FF2B5EF4-FFF2-40B4-BE49-F238E27FC236}">
                <a16:creationId xmlns:a16="http://schemas.microsoft.com/office/drawing/2014/main" id="{95D5EE3D-13CA-2876-91CF-5247FED00042}"/>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68776097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Hvid slide venstrestillet overskrift / tekst">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D943BCA5-A9D1-3C4A-B419-FA4758A2554A}"/>
              </a:ext>
            </a:extLst>
          </p:cNvPr>
          <p:cNvSpPr>
            <a:spLocks noGrp="1"/>
          </p:cNvSpPr>
          <p:nvPr>
            <p:ph type="title"/>
          </p:nvPr>
        </p:nvSpPr>
        <p:spPr>
          <a:xfrm>
            <a:off x="900000" y="900000"/>
            <a:ext cx="6120000" cy="553998"/>
          </a:xfrm>
          <a:prstGeom prst="rect">
            <a:avLst/>
          </a:prstGeom>
        </p:spPr>
        <p:txBody>
          <a:bodyPr vert="horz" wrap="square" lIns="0" tIns="0" rIns="0" bIns="0" rtlCol="0" anchor="t" anchorCtr="0">
            <a:spAutoFit/>
          </a:bodyPr>
          <a:lstStyle>
            <a:lvl1pPr algn="l">
              <a:defRPr>
                <a:solidFill>
                  <a:srgbClr val="343434"/>
                </a:solidFill>
              </a:defRPr>
            </a:lvl1pPr>
          </a:lstStyle>
          <a:p>
            <a:r>
              <a:rPr lang="en-US" noProof="0"/>
              <a:t>Click to edit Master title style</a:t>
            </a:r>
            <a:endParaRPr lang="da-DK" noProof="0" dirty="0"/>
          </a:p>
        </p:txBody>
      </p:sp>
      <p:sp>
        <p:nvSpPr>
          <p:cNvPr id="9" name="Pladsholder til tekst 3">
            <a:extLst>
              <a:ext uri="{FF2B5EF4-FFF2-40B4-BE49-F238E27FC236}">
                <a16:creationId xmlns:a16="http://schemas.microsoft.com/office/drawing/2014/main" id="{54EA145E-2D74-D94E-BB16-46323B3937C3}"/>
              </a:ext>
            </a:extLst>
          </p:cNvPr>
          <p:cNvSpPr>
            <a:spLocks noGrp="1"/>
          </p:cNvSpPr>
          <p:nvPr>
            <p:ph type="body" sz="quarter" idx="10"/>
          </p:nvPr>
        </p:nvSpPr>
        <p:spPr>
          <a:xfrm>
            <a:off x="899999" y="2160000"/>
            <a:ext cx="6120000" cy="3960000"/>
          </a:xfrm>
        </p:spPr>
        <p:txBody>
          <a:bodyPr/>
          <a:lstStyle>
            <a:lvl1pPr indent="-180000">
              <a:spcBef>
                <a:spcPts val="600"/>
              </a:spcBef>
              <a:buClrTx/>
              <a:defRPr>
                <a:solidFill>
                  <a:srgbClr val="343434"/>
                </a:solidFill>
              </a:defRPr>
            </a:lvl1pPr>
            <a:lvl2pPr marL="720000" indent="-180000">
              <a:spcBef>
                <a:spcPts val="600"/>
              </a:spcBef>
              <a:buClrTx/>
              <a:defRPr>
                <a:solidFill>
                  <a:srgbClr val="343434"/>
                </a:solidFill>
              </a:defRPr>
            </a:lvl2pPr>
            <a:lvl3pPr marL="1080000" indent="-180000">
              <a:spcBef>
                <a:spcPts val="600"/>
              </a:spcBef>
              <a:buClrTx/>
              <a:defRPr sz="1800">
                <a:solidFill>
                  <a:srgbClr val="343434"/>
                </a:solidFill>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5" name="Pladsholder til dato 14">
            <a:extLst>
              <a:ext uri="{FF2B5EF4-FFF2-40B4-BE49-F238E27FC236}">
                <a16:creationId xmlns:a16="http://schemas.microsoft.com/office/drawing/2014/main" id="{7C5399E5-3534-91E8-9F8C-B0CC6D87E229}"/>
              </a:ext>
            </a:extLst>
          </p:cNvPr>
          <p:cNvSpPr>
            <a:spLocks noGrp="1"/>
          </p:cNvSpPr>
          <p:nvPr>
            <p:ph type="dt" sz="half" idx="11"/>
          </p:nvPr>
        </p:nvSpPr>
        <p:spPr/>
        <p:txBody>
          <a:bodyPr/>
          <a:lstStyle/>
          <a:p>
            <a:fld id="{966570FE-B5FB-B343-9266-1BC06216A43C}" type="datetime1">
              <a:rPr lang="da-DK" smtClean="0"/>
              <a:t>03-10-2025</a:t>
            </a:fld>
            <a:endParaRPr lang="da-DK"/>
          </a:p>
        </p:txBody>
      </p:sp>
      <p:sp>
        <p:nvSpPr>
          <p:cNvPr id="16" name="Pladsholder til sidefod 15">
            <a:extLst>
              <a:ext uri="{FF2B5EF4-FFF2-40B4-BE49-F238E27FC236}">
                <a16:creationId xmlns:a16="http://schemas.microsoft.com/office/drawing/2014/main" id="{962C43D6-61CF-D952-9CBC-6E9A7A5B10AB}"/>
              </a:ext>
            </a:extLst>
          </p:cNvPr>
          <p:cNvSpPr>
            <a:spLocks noGrp="1"/>
          </p:cNvSpPr>
          <p:nvPr>
            <p:ph type="ftr" sz="quarter" idx="12"/>
          </p:nvPr>
        </p:nvSpPr>
        <p:spPr/>
        <p:txBody>
          <a:bodyPr/>
          <a:lstStyle/>
          <a:p>
            <a:r>
              <a:rPr lang="da-DK"/>
              <a:t>cybersikker.alexandra.dk</a:t>
            </a:r>
          </a:p>
        </p:txBody>
      </p:sp>
      <p:sp>
        <p:nvSpPr>
          <p:cNvPr id="17" name="Pladsholder til slidenummer 16">
            <a:extLst>
              <a:ext uri="{FF2B5EF4-FFF2-40B4-BE49-F238E27FC236}">
                <a16:creationId xmlns:a16="http://schemas.microsoft.com/office/drawing/2014/main" id="{95D5EE3D-13CA-2876-91CF-5247FED00042}"/>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61222883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Hvid side med titel">
    <p:spTree>
      <p:nvGrpSpPr>
        <p:cNvPr id="1" name=""/>
        <p:cNvGrpSpPr/>
        <p:nvPr/>
      </p:nvGrpSpPr>
      <p:grpSpPr>
        <a:xfrm>
          <a:off x="0" y="0"/>
          <a:ext cx="0" cy="0"/>
          <a:chOff x="0" y="0"/>
          <a:chExt cx="0" cy="0"/>
        </a:xfrm>
      </p:grpSpPr>
      <p:sp>
        <p:nvSpPr>
          <p:cNvPr id="10" name="Pladsholder til dato 9">
            <a:extLst>
              <a:ext uri="{FF2B5EF4-FFF2-40B4-BE49-F238E27FC236}">
                <a16:creationId xmlns:a16="http://schemas.microsoft.com/office/drawing/2014/main" id="{2FA9A78B-F9F6-E5B5-54E3-EE9FF16231A4}"/>
              </a:ext>
            </a:extLst>
          </p:cNvPr>
          <p:cNvSpPr>
            <a:spLocks noGrp="1"/>
          </p:cNvSpPr>
          <p:nvPr>
            <p:ph type="dt" sz="half" idx="10"/>
          </p:nvPr>
        </p:nvSpPr>
        <p:spPr/>
        <p:txBody>
          <a:bodyPr/>
          <a:lstStyle/>
          <a:p>
            <a:fld id="{966570FE-B5FB-B343-9266-1BC06216A43C}" type="datetime1">
              <a:rPr lang="da-DK" smtClean="0"/>
              <a:t>03-10-2025</a:t>
            </a:fld>
            <a:endParaRPr lang="da-DK"/>
          </a:p>
        </p:txBody>
      </p:sp>
      <p:sp>
        <p:nvSpPr>
          <p:cNvPr id="11" name="Pladsholder til sidefod 10">
            <a:extLst>
              <a:ext uri="{FF2B5EF4-FFF2-40B4-BE49-F238E27FC236}">
                <a16:creationId xmlns:a16="http://schemas.microsoft.com/office/drawing/2014/main" id="{75A12590-BDD9-733D-C482-5F7D499C5F7C}"/>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FA4C063E-ABD6-B6BC-DE08-BDD64606059D}"/>
              </a:ext>
            </a:extLst>
          </p:cNvPr>
          <p:cNvSpPr>
            <a:spLocks noGrp="1"/>
          </p:cNvSpPr>
          <p:nvPr>
            <p:ph type="sldNum" sz="quarter" idx="12"/>
          </p:nvPr>
        </p:nvSpPr>
        <p:spPr/>
        <p:txBody>
          <a:bodyPr/>
          <a:lstStyle/>
          <a:p>
            <a:fld id="{D9FF5FAE-2060-B54F-BDDB-0825BCE6ACB8}" type="slidenum">
              <a:rPr lang="da-DK" smtClean="0"/>
              <a:pPr/>
              <a:t>‹#›</a:t>
            </a:fld>
            <a:endParaRPr lang="da-DK"/>
          </a:p>
        </p:txBody>
      </p:sp>
      <p:sp>
        <p:nvSpPr>
          <p:cNvPr id="3" name="Titel 2">
            <a:extLst>
              <a:ext uri="{FF2B5EF4-FFF2-40B4-BE49-F238E27FC236}">
                <a16:creationId xmlns:a16="http://schemas.microsoft.com/office/drawing/2014/main" id="{B4B06BEC-9C28-1333-C662-F177D86F85A9}"/>
              </a:ext>
            </a:extLst>
          </p:cNvPr>
          <p:cNvSpPr>
            <a:spLocks noGrp="1"/>
          </p:cNvSpPr>
          <p:nvPr>
            <p:ph type="title"/>
          </p:nvPr>
        </p:nvSpPr>
        <p:spPr>
          <a:xfrm>
            <a:off x="959164" y="360000"/>
            <a:ext cx="10273673" cy="553998"/>
          </a:xfrm>
        </p:spPr>
        <p:txBody>
          <a:bodyPr/>
          <a:lstStyle>
            <a:lvl1pPr marL="0" indent="0" algn="ctr">
              <a:tabLst>
                <a:tab pos="4262438" algn="l"/>
              </a:tabLst>
              <a:defRPr/>
            </a:lvl1pPr>
          </a:lstStyle>
          <a:p>
            <a:r>
              <a:rPr lang="en-US"/>
              <a:t>Click to edit Master title style</a:t>
            </a:r>
            <a:endParaRPr lang="da-DK" dirty="0"/>
          </a:p>
        </p:txBody>
      </p:sp>
    </p:spTree>
    <p:extLst>
      <p:ext uri="{BB962C8B-B14F-4D97-AF65-F5344CB8AC3E}">
        <p14:creationId xmlns:p14="http://schemas.microsoft.com/office/powerpoint/2010/main" val="427195414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ide med billedbaggrund 3 bokse">
    <p:spTree>
      <p:nvGrpSpPr>
        <p:cNvPr id="1" name=""/>
        <p:cNvGrpSpPr/>
        <p:nvPr/>
      </p:nvGrpSpPr>
      <p:grpSpPr>
        <a:xfrm>
          <a:off x="0" y="0"/>
          <a:ext cx="0" cy="0"/>
          <a:chOff x="0" y="0"/>
          <a:chExt cx="0" cy="0"/>
        </a:xfrm>
      </p:grpSpPr>
      <p:sp useBgFill="1">
        <p:nvSpPr>
          <p:cNvPr id="12" name="Pladsholder til billede 11">
            <a:extLst>
              <a:ext uri="{FF2B5EF4-FFF2-40B4-BE49-F238E27FC236}">
                <a16:creationId xmlns:a16="http://schemas.microsoft.com/office/drawing/2014/main" id="{3E8FA4C9-F9B2-4D3F-C3AA-19AE988B04A3}"/>
              </a:ext>
            </a:extLst>
          </p:cNvPr>
          <p:cNvSpPr>
            <a:spLocks noGrp="1"/>
          </p:cNvSpPr>
          <p:nvPr>
            <p:ph type="pic" sz="quarter" idx="10"/>
          </p:nvPr>
        </p:nvSpPr>
        <p:spPr>
          <a:xfrm>
            <a:off x="0" y="0"/>
            <a:ext cx="12192000" cy="6858000"/>
          </a:xfrm>
        </p:spPr>
        <p:txBody>
          <a:bodyPr/>
          <a:lstStyle>
            <a:lvl1pPr marL="0" indent="0">
              <a:buFontTx/>
              <a:buNone/>
              <a:defRPr/>
            </a:lvl1pPr>
          </a:lstStyle>
          <a:p>
            <a:r>
              <a:rPr lang="en-US"/>
              <a:t>Click icon to add picture</a:t>
            </a:r>
            <a:endParaRPr lang="da-DK" dirty="0"/>
          </a:p>
        </p:txBody>
      </p:sp>
      <p:sp>
        <p:nvSpPr>
          <p:cNvPr id="3" name="Pladsholder til indhold 2">
            <a:extLst>
              <a:ext uri="{FF2B5EF4-FFF2-40B4-BE49-F238E27FC236}">
                <a16:creationId xmlns:a16="http://schemas.microsoft.com/office/drawing/2014/main" id="{A8896007-EFA9-FB1D-FC40-52612A5A455F}"/>
              </a:ext>
            </a:extLst>
          </p:cNvPr>
          <p:cNvSpPr>
            <a:spLocks noGrp="1"/>
          </p:cNvSpPr>
          <p:nvPr>
            <p:ph sz="quarter" idx="12"/>
          </p:nvPr>
        </p:nvSpPr>
        <p:spPr>
          <a:xfrm>
            <a:off x="302345" y="3959813"/>
            <a:ext cx="3600000" cy="2160000"/>
          </a:xfrm>
          <a:noFill/>
        </p:spPr>
        <p:txBody>
          <a:bodyPr lIns="108000" tIns="108000" rIns="108000" bIns="108000"/>
          <a:lstStyle>
            <a:lvl1pPr marL="0" indent="0" algn="ctr">
              <a:spcBef>
                <a:spcPts val="0"/>
              </a:spcBef>
              <a:spcAft>
                <a:spcPts val="600"/>
              </a:spcAft>
              <a:buFontTx/>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FontTx/>
              <a:buNone/>
              <a:defRPr sz="1400" b="0" i="0">
                <a:solidFill>
                  <a:schemeClr val="bg1"/>
                </a:solidFill>
                <a:latin typeface="Arial" panose="020B0604020202020204" pitchFamily="34" charset="0"/>
                <a:cs typeface="Arial" panose="020B0604020202020204" pitchFamily="34" charset="0"/>
              </a:defRPr>
            </a:lvl2pPr>
          </a:lstStyle>
          <a:p>
            <a:pPr lvl="0"/>
            <a:r>
              <a:rPr lang="en-US"/>
              <a:t>Click to edit Master text styles</a:t>
            </a:r>
          </a:p>
          <a:p>
            <a:pPr lvl="1"/>
            <a:r>
              <a:rPr lang="en-US"/>
              <a:t>Second level</a:t>
            </a:r>
          </a:p>
        </p:txBody>
      </p:sp>
      <p:sp>
        <p:nvSpPr>
          <p:cNvPr id="15" name="Pladsholder til slidenummer 14">
            <a:extLst>
              <a:ext uri="{FF2B5EF4-FFF2-40B4-BE49-F238E27FC236}">
                <a16:creationId xmlns:a16="http://schemas.microsoft.com/office/drawing/2014/main" id="{B55FCD46-4218-A74F-8005-7EE6E99038AE}"/>
              </a:ext>
            </a:extLst>
          </p:cNvPr>
          <p:cNvSpPr>
            <a:spLocks noGrp="1"/>
          </p:cNvSpPr>
          <p:nvPr>
            <p:ph type="sldNum" sz="quarter" idx="15"/>
          </p:nvPr>
        </p:nvSpPr>
        <p:spPr/>
        <p:txBody>
          <a:bodyPr/>
          <a:lstStyle/>
          <a:p>
            <a:fld id="{D9FF5FAE-2060-B54F-BDDB-0825BCE6ACB8}" type="slidenum">
              <a:rPr lang="da-DK" smtClean="0"/>
              <a:pPr/>
              <a:t>‹#›</a:t>
            </a:fld>
            <a:endParaRPr lang="da-DK"/>
          </a:p>
        </p:txBody>
      </p:sp>
      <p:sp>
        <p:nvSpPr>
          <p:cNvPr id="13" name="Pladsholder til dato 12">
            <a:extLst>
              <a:ext uri="{FF2B5EF4-FFF2-40B4-BE49-F238E27FC236}">
                <a16:creationId xmlns:a16="http://schemas.microsoft.com/office/drawing/2014/main" id="{4C2F6B8E-60BF-6AD6-6314-812B1A40DA1E}"/>
              </a:ext>
            </a:extLst>
          </p:cNvPr>
          <p:cNvSpPr>
            <a:spLocks noGrp="1"/>
          </p:cNvSpPr>
          <p:nvPr>
            <p:ph type="dt" sz="half" idx="13"/>
          </p:nvPr>
        </p:nvSpPr>
        <p:spPr/>
        <p:txBody>
          <a:bodyPr/>
          <a:lstStyle/>
          <a:p>
            <a:fld id="{966570FE-B5FB-B343-9266-1BC06216A43C}" type="datetime1">
              <a:rPr lang="da-DK" smtClean="0"/>
              <a:t>03-10-2025</a:t>
            </a:fld>
            <a:endParaRPr lang="da-DK"/>
          </a:p>
        </p:txBody>
      </p:sp>
      <p:sp>
        <p:nvSpPr>
          <p:cNvPr id="14" name="Pladsholder til sidefod 13">
            <a:extLst>
              <a:ext uri="{FF2B5EF4-FFF2-40B4-BE49-F238E27FC236}">
                <a16:creationId xmlns:a16="http://schemas.microsoft.com/office/drawing/2014/main" id="{5DF8C4B2-20B3-A074-8048-894F4A3EAE5A}"/>
              </a:ext>
            </a:extLst>
          </p:cNvPr>
          <p:cNvSpPr>
            <a:spLocks noGrp="1"/>
          </p:cNvSpPr>
          <p:nvPr>
            <p:ph type="ftr" sz="quarter" idx="14"/>
          </p:nvPr>
        </p:nvSpPr>
        <p:spPr/>
        <p:txBody>
          <a:bodyPr/>
          <a:lstStyle/>
          <a:p>
            <a:r>
              <a:rPr lang="da-DK"/>
              <a:t>cybersikker.alexandra.dk</a:t>
            </a:r>
          </a:p>
        </p:txBody>
      </p:sp>
      <p:sp>
        <p:nvSpPr>
          <p:cNvPr id="6" name="Pladsholder til indhold 5">
            <a:extLst>
              <a:ext uri="{FF2B5EF4-FFF2-40B4-BE49-F238E27FC236}">
                <a16:creationId xmlns:a16="http://schemas.microsoft.com/office/drawing/2014/main" id="{64E6E068-C30A-5ADC-3DE9-8633E2E0FF68}"/>
              </a:ext>
            </a:extLst>
          </p:cNvPr>
          <p:cNvSpPr>
            <a:spLocks noGrp="1"/>
          </p:cNvSpPr>
          <p:nvPr>
            <p:ph sz="quarter" idx="16"/>
          </p:nvPr>
        </p:nvSpPr>
        <p:spPr>
          <a:xfrm>
            <a:off x="4301682" y="3959813"/>
            <a:ext cx="3600000" cy="2160000"/>
          </a:xfrm>
        </p:spPr>
        <p:txBody>
          <a:bodyPr lIns="108000" tIns="108000" rIns="108000" bIns="108000"/>
          <a:lstStyle>
            <a:lvl1pPr marL="0" indent="0" algn="ctr">
              <a:spcBef>
                <a:spcPts val="0"/>
              </a:spcBef>
              <a:spcAft>
                <a:spcPts val="600"/>
              </a:spcAft>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None/>
              <a:defRPr sz="1400" b="0" i="0">
                <a:solidFill>
                  <a:schemeClr val="bg1"/>
                </a:solidFill>
                <a:latin typeface="Arial" panose="020B0604020202020204" pitchFamily="34" charset="0"/>
                <a:cs typeface="Arial" panose="020B0604020202020204" pitchFamily="34" charset="0"/>
              </a:defRPr>
            </a:lvl2pPr>
            <a:lvl3pPr marL="360000" indent="0">
              <a:buNone/>
              <a:defRPr sz="1600">
                <a:solidFill>
                  <a:schemeClr val="bg1"/>
                </a:solidFill>
              </a:defRPr>
            </a:lvl3pPr>
            <a:lvl4pPr marL="720000" indent="0">
              <a:buNone/>
              <a:defRPr sz="1600">
                <a:solidFill>
                  <a:schemeClr val="bg1"/>
                </a:solidFill>
              </a:defRPr>
            </a:lvl4pPr>
            <a:lvl5pPr marL="0" indent="0">
              <a:buFont typeface="Arial" panose="020B0604020202020204" pitchFamily="34" charset="0"/>
              <a:buNone/>
              <a:defRPr sz="1600">
                <a:solidFill>
                  <a:schemeClr val="bg1"/>
                </a:solidFill>
              </a:defRPr>
            </a:lvl5pPr>
          </a:lstStyle>
          <a:p>
            <a:pPr lvl="0"/>
            <a:r>
              <a:rPr lang="en-US"/>
              <a:t>Click to edit Master text styles</a:t>
            </a:r>
          </a:p>
          <a:p>
            <a:pPr lvl="1"/>
            <a:r>
              <a:rPr lang="en-US"/>
              <a:t>Second level</a:t>
            </a:r>
          </a:p>
        </p:txBody>
      </p:sp>
      <p:sp>
        <p:nvSpPr>
          <p:cNvPr id="10" name="Pladsholder til indhold 9">
            <a:extLst>
              <a:ext uri="{FF2B5EF4-FFF2-40B4-BE49-F238E27FC236}">
                <a16:creationId xmlns:a16="http://schemas.microsoft.com/office/drawing/2014/main" id="{516B58FF-0AC7-55B2-5CCE-E114A4905557}"/>
              </a:ext>
            </a:extLst>
          </p:cNvPr>
          <p:cNvSpPr>
            <a:spLocks noGrp="1"/>
          </p:cNvSpPr>
          <p:nvPr>
            <p:ph sz="quarter" idx="17"/>
          </p:nvPr>
        </p:nvSpPr>
        <p:spPr>
          <a:xfrm>
            <a:off x="8301019" y="3959813"/>
            <a:ext cx="3600000" cy="2160588"/>
          </a:xfrm>
        </p:spPr>
        <p:txBody>
          <a:bodyPr lIns="108000" tIns="108000" rIns="108000" bIns="108000"/>
          <a:lstStyle>
            <a:lvl1pPr marL="0" indent="0" algn="ctr">
              <a:spcBef>
                <a:spcPts val="0"/>
              </a:spcBef>
              <a:spcAft>
                <a:spcPts val="600"/>
              </a:spcAft>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None/>
              <a:defRPr sz="1400" b="0" i="0">
                <a:solidFill>
                  <a:schemeClr val="bg1"/>
                </a:solidFill>
                <a:latin typeface="Arial" panose="020B0604020202020204" pitchFamily="34" charset="0"/>
                <a:cs typeface="Arial" panose="020B0604020202020204" pitchFamily="34" charset="0"/>
              </a:defRPr>
            </a:lvl2pPr>
          </a:lstStyle>
          <a:p>
            <a:pPr lvl="0"/>
            <a:r>
              <a:rPr lang="en-US"/>
              <a:t>Click to edit Master text styles</a:t>
            </a:r>
          </a:p>
          <a:p>
            <a:pPr lvl="1"/>
            <a:r>
              <a:rPr lang="en-US"/>
              <a:t>Second level</a:t>
            </a:r>
          </a:p>
        </p:txBody>
      </p:sp>
      <p:sp>
        <p:nvSpPr>
          <p:cNvPr id="2" name="Titel 1">
            <a:extLst>
              <a:ext uri="{FF2B5EF4-FFF2-40B4-BE49-F238E27FC236}">
                <a16:creationId xmlns:a16="http://schemas.microsoft.com/office/drawing/2014/main" id="{7ED9C566-8AD1-2A40-D58B-568EE2103D82}"/>
              </a:ext>
            </a:extLst>
          </p:cNvPr>
          <p:cNvSpPr>
            <a:spLocks noGrp="1"/>
          </p:cNvSpPr>
          <p:nvPr>
            <p:ph type="title"/>
          </p:nvPr>
        </p:nvSpPr>
        <p:spPr/>
        <p:txBody>
          <a:bodyPr/>
          <a:lstStyle>
            <a:lvl1pPr algn="ctr">
              <a:defRPr/>
            </a:lvl1pPr>
          </a:lstStyle>
          <a:p>
            <a:r>
              <a:rPr lang="en-US"/>
              <a:t>Click to edit Master title style</a:t>
            </a:r>
            <a:endParaRPr lang="da-DK" dirty="0"/>
          </a:p>
        </p:txBody>
      </p:sp>
    </p:spTree>
    <p:extLst>
      <p:ext uri="{BB962C8B-B14F-4D97-AF65-F5344CB8AC3E}">
        <p14:creationId xmlns:p14="http://schemas.microsoft.com/office/powerpoint/2010/main" val="310729998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Mellemside dybblå">
    <p:bg>
      <p:bgPr>
        <a:solidFill>
          <a:srgbClr val="002A3F"/>
        </a:solidFill>
        <a:effectLst/>
      </p:bgPr>
    </p:bg>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EDFBEEBD-1E10-C64A-9B2F-189B884F45BA}"/>
              </a:ext>
            </a:extLst>
          </p:cNvPr>
          <p:cNvSpPr>
            <a:spLocks noGrp="1"/>
          </p:cNvSpPr>
          <p:nvPr>
            <p:ph type="title"/>
          </p:nvPr>
        </p:nvSpPr>
        <p:spPr>
          <a:xfrm>
            <a:off x="1298708" y="3152001"/>
            <a:ext cx="9594585" cy="553998"/>
          </a:xfrm>
          <a:prstGeom prst="rect">
            <a:avLst/>
          </a:prstGeom>
        </p:spPr>
        <p:txBody>
          <a:bodyPr anchor="ctr" anchorCtr="0"/>
          <a:lstStyle>
            <a:lvl1pPr algn="ctr">
              <a:defRPr sz="3600" b="0" i="0" cap="none"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da-DK" dirty="0"/>
          </a:p>
        </p:txBody>
      </p:sp>
      <p:sp>
        <p:nvSpPr>
          <p:cNvPr id="4" name="Right Triangle 4">
            <a:extLst>
              <a:ext uri="{FF2B5EF4-FFF2-40B4-BE49-F238E27FC236}">
                <a16:creationId xmlns:a16="http://schemas.microsoft.com/office/drawing/2014/main" id="{D65F8924-1F04-8501-B37B-F146F46DDBC3}"/>
              </a:ext>
            </a:extLst>
          </p:cNvPr>
          <p:cNvSpPr/>
          <p:nvPr/>
        </p:nvSpPr>
        <p:spPr>
          <a:xfrm rot="16200000">
            <a:off x="2390148" y="2292681"/>
            <a:ext cx="6875719" cy="2290351"/>
          </a:xfrm>
          <a:prstGeom prst="rtTriangle">
            <a:avLst/>
          </a:prstGeom>
          <a:solidFill>
            <a:srgbClr val="F2F2F2">
              <a:alpha val="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5" name="Rectangle 5">
            <a:extLst>
              <a:ext uri="{FF2B5EF4-FFF2-40B4-BE49-F238E27FC236}">
                <a16:creationId xmlns:a16="http://schemas.microsoft.com/office/drawing/2014/main" id="{03058457-07FF-3A96-E142-AEB81C550EDC}"/>
              </a:ext>
            </a:extLst>
          </p:cNvPr>
          <p:cNvSpPr/>
          <p:nvPr/>
        </p:nvSpPr>
        <p:spPr>
          <a:xfrm>
            <a:off x="6973184" y="17716"/>
            <a:ext cx="5218816" cy="6858000"/>
          </a:xfrm>
          <a:prstGeom prst="rect">
            <a:avLst/>
          </a:prstGeom>
          <a:solidFill>
            <a:srgbClr val="F2F2F2">
              <a:alpha val="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pic>
        <p:nvPicPr>
          <p:cNvPr id="6" name="Billede 4" descr="Et billede, der indeholder Font/skrifttype, Grafik, grafisk design, tekst&#10;&#10;Indhold genereret af kunstig intelligens kan være forkert.">
            <a:extLst>
              <a:ext uri="{FF2B5EF4-FFF2-40B4-BE49-F238E27FC236}">
                <a16:creationId xmlns:a16="http://schemas.microsoft.com/office/drawing/2014/main" id="{7B8C6AC5-22C4-4C15-1D9D-01CB64A7459C}"/>
              </a:ext>
            </a:extLst>
          </p:cNvPr>
          <p:cNvPicPr>
            <a:picLocks noChangeAspect="1"/>
          </p:cNvPicPr>
          <p:nvPr/>
        </p:nvPicPr>
        <p:blipFill>
          <a:blip r:embed="rId2"/>
          <a:srcRect t="-1" r="72325" b="-7017"/>
          <a:stretch/>
        </p:blipFill>
        <p:spPr>
          <a:xfrm>
            <a:off x="5710432" y="5417946"/>
            <a:ext cx="771134" cy="523875"/>
          </a:xfrm>
          <a:prstGeom prst="rect">
            <a:avLst/>
          </a:prstGeom>
        </p:spPr>
      </p:pic>
    </p:spTree>
    <p:extLst>
      <p:ext uri="{BB962C8B-B14F-4D97-AF65-F5344CB8AC3E}">
        <p14:creationId xmlns:p14="http://schemas.microsoft.com/office/powerpoint/2010/main" val="248707442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vid side med blå boks">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6A3845F0-3DF9-4646-ABC5-AF439DC6FB63}"/>
              </a:ext>
            </a:extLst>
          </p:cNvPr>
          <p:cNvSpPr/>
          <p:nvPr/>
        </p:nvSpPr>
        <p:spPr>
          <a:xfrm>
            <a:off x="0" y="-12880"/>
            <a:ext cx="4133611" cy="6870879"/>
          </a:xfrm>
          <a:custGeom>
            <a:avLst/>
            <a:gdLst>
              <a:gd name="connsiteX0" fmla="*/ 0 w 3348000"/>
              <a:gd name="connsiteY0" fmla="*/ 0 h 6858000"/>
              <a:gd name="connsiteX1" fmla="*/ 3348000 w 3348000"/>
              <a:gd name="connsiteY1" fmla="*/ 0 h 6858000"/>
              <a:gd name="connsiteX2" fmla="*/ 3348000 w 3348000"/>
              <a:gd name="connsiteY2" fmla="*/ 6858000 h 6858000"/>
              <a:gd name="connsiteX3" fmla="*/ 0 w 3348000"/>
              <a:gd name="connsiteY3" fmla="*/ 6858000 h 6858000"/>
              <a:gd name="connsiteX4" fmla="*/ 0 w 3348000"/>
              <a:gd name="connsiteY4" fmla="*/ 0 h 6858000"/>
              <a:gd name="connsiteX0" fmla="*/ 0 w 4133611"/>
              <a:gd name="connsiteY0" fmla="*/ 12879 h 6870879"/>
              <a:gd name="connsiteX1" fmla="*/ 4133611 w 4133611"/>
              <a:gd name="connsiteY1" fmla="*/ 0 h 6870879"/>
              <a:gd name="connsiteX2" fmla="*/ 3348000 w 4133611"/>
              <a:gd name="connsiteY2" fmla="*/ 6870879 h 6870879"/>
              <a:gd name="connsiteX3" fmla="*/ 0 w 4133611"/>
              <a:gd name="connsiteY3" fmla="*/ 6870879 h 6870879"/>
              <a:gd name="connsiteX4" fmla="*/ 0 w 4133611"/>
              <a:gd name="connsiteY4" fmla="*/ 12879 h 6870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3611" h="6870879">
                <a:moveTo>
                  <a:pt x="0" y="12879"/>
                </a:moveTo>
                <a:lnTo>
                  <a:pt x="4133611" y="0"/>
                </a:lnTo>
                <a:lnTo>
                  <a:pt x="3348000" y="6870879"/>
                </a:lnTo>
                <a:lnTo>
                  <a:pt x="0" y="6870879"/>
                </a:lnTo>
                <a:lnTo>
                  <a:pt x="0" y="1287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6" name="Pladsholder til tekst 3">
            <a:extLst>
              <a:ext uri="{FF2B5EF4-FFF2-40B4-BE49-F238E27FC236}">
                <a16:creationId xmlns:a16="http://schemas.microsoft.com/office/drawing/2014/main" id="{D7BD72E6-1F77-0F4F-99C7-CDE9FC989459}"/>
              </a:ext>
            </a:extLst>
          </p:cNvPr>
          <p:cNvSpPr>
            <a:spLocks noGrp="1"/>
          </p:cNvSpPr>
          <p:nvPr>
            <p:ph type="body" sz="quarter" idx="10"/>
          </p:nvPr>
        </p:nvSpPr>
        <p:spPr>
          <a:xfrm>
            <a:off x="4500001" y="1080000"/>
            <a:ext cx="6769014" cy="5025378"/>
          </a:xfrm>
        </p:spPr>
        <p:txBody>
          <a:bodyPr/>
          <a:lstStyle>
            <a:lvl1pPr>
              <a:spcBef>
                <a:spcPts val="600"/>
              </a:spcBef>
              <a:buClrTx/>
              <a:defRPr>
                <a:solidFill>
                  <a:schemeClr val="tx1">
                    <a:lumMod val="75000"/>
                  </a:schemeClr>
                </a:solidFill>
              </a:defRPr>
            </a:lvl1pPr>
            <a:lvl2pPr marL="720000">
              <a:spcBef>
                <a:spcPts val="600"/>
              </a:spcBef>
              <a:buClrTx/>
              <a:defRPr>
                <a:solidFill>
                  <a:schemeClr val="tx1">
                    <a:lumMod val="75000"/>
                  </a:schemeClr>
                </a:solidFill>
              </a:defRPr>
            </a:lvl2pPr>
            <a:lvl3pPr marL="1080000">
              <a:spcBef>
                <a:spcPts val="600"/>
              </a:spcBef>
              <a:buClrTx/>
              <a:defRPr sz="1800">
                <a:solidFill>
                  <a:schemeClr val="tx1">
                    <a:lumMod val="75000"/>
                  </a:schemeClr>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p:txBody>
      </p:sp>
      <p:sp>
        <p:nvSpPr>
          <p:cNvPr id="5" name="Titel 1">
            <a:extLst>
              <a:ext uri="{FF2B5EF4-FFF2-40B4-BE49-F238E27FC236}">
                <a16:creationId xmlns:a16="http://schemas.microsoft.com/office/drawing/2014/main" id="{75FAD132-7247-4943-8756-FB1B42F44D51}"/>
              </a:ext>
            </a:extLst>
          </p:cNvPr>
          <p:cNvSpPr>
            <a:spLocks noGrp="1"/>
          </p:cNvSpPr>
          <p:nvPr>
            <p:ph type="title"/>
          </p:nvPr>
        </p:nvSpPr>
        <p:spPr>
          <a:xfrm>
            <a:off x="360000" y="1080000"/>
            <a:ext cx="2726099" cy="553998"/>
          </a:xfrm>
          <a:prstGeom prst="rect">
            <a:avLst/>
          </a:prstGeom>
        </p:spPr>
        <p:txBody>
          <a:bodyPr/>
          <a:lstStyle>
            <a:lvl1pPr>
              <a:defRPr sz="3600">
                <a:solidFill>
                  <a:schemeClr val="bg1"/>
                </a:solidFill>
              </a:defRPr>
            </a:lvl1pPr>
          </a:lstStyle>
          <a:p>
            <a:r>
              <a:rPr lang="en-US" noProof="0"/>
              <a:t>Click to edit Master title style</a:t>
            </a:r>
            <a:endParaRPr lang="da-DK" noProof="0" dirty="0"/>
          </a:p>
        </p:txBody>
      </p:sp>
      <p:sp>
        <p:nvSpPr>
          <p:cNvPr id="13" name="Pladsholder til dato 12">
            <a:extLst>
              <a:ext uri="{FF2B5EF4-FFF2-40B4-BE49-F238E27FC236}">
                <a16:creationId xmlns:a16="http://schemas.microsoft.com/office/drawing/2014/main" id="{2697253C-4240-2DE5-241D-6F79B134E753}"/>
              </a:ext>
            </a:extLst>
          </p:cNvPr>
          <p:cNvSpPr>
            <a:spLocks noGrp="1"/>
          </p:cNvSpPr>
          <p:nvPr>
            <p:ph type="dt" sz="half" idx="11"/>
          </p:nvPr>
        </p:nvSpPr>
        <p:spPr/>
        <p:txBody>
          <a:bodyPr/>
          <a:lstStyle/>
          <a:p>
            <a:fld id="{966570FE-B5FB-B343-9266-1BC06216A43C}" type="datetime1">
              <a:rPr lang="da-DK" smtClean="0"/>
              <a:t>03-10-2025</a:t>
            </a:fld>
            <a:endParaRPr lang="da-DK"/>
          </a:p>
        </p:txBody>
      </p:sp>
      <p:sp>
        <p:nvSpPr>
          <p:cNvPr id="14" name="Pladsholder til sidefod 13">
            <a:extLst>
              <a:ext uri="{FF2B5EF4-FFF2-40B4-BE49-F238E27FC236}">
                <a16:creationId xmlns:a16="http://schemas.microsoft.com/office/drawing/2014/main" id="{E49A80E2-2179-9D0B-A180-333D185AA81D}"/>
              </a:ext>
            </a:extLst>
          </p:cNvPr>
          <p:cNvSpPr>
            <a:spLocks noGrp="1"/>
          </p:cNvSpPr>
          <p:nvPr>
            <p:ph type="ftr" sz="quarter" idx="12"/>
          </p:nvPr>
        </p:nvSpPr>
        <p:spPr/>
        <p:txBody>
          <a:bodyPr/>
          <a:lstStyle/>
          <a:p>
            <a:r>
              <a:rPr lang="da-DK"/>
              <a:t>cybersikker.alexandra.dk</a:t>
            </a:r>
          </a:p>
        </p:txBody>
      </p:sp>
      <p:sp>
        <p:nvSpPr>
          <p:cNvPr id="15" name="Pladsholder til slidenummer 14">
            <a:extLst>
              <a:ext uri="{FF2B5EF4-FFF2-40B4-BE49-F238E27FC236}">
                <a16:creationId xmlns:a16="http://schemas.microsoft.com/office/drawing/2014/main" id="{4E9D9BAC-00CB-CF90-33FE-4FD2AF14E52F}"/>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895412661"/>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ontaktside">
    <p:spTree>
      <p:nvGrpSpPr>
        <p:cNvPr id="1" name=""/>
        <p:cNvGrpSpPr/>
        <p:nvPr/>
      </p:nvGrpSpPr>
      <p:grpSpPr>
        <a:xfrm>
          <a:off x="0" y="0"/>
          <a:ext cx="0" cy="0"/>
          <a:chOff x="0" y="0"/>
          <a:chExt cx="0" cy="0"/>
        </a:xfrm>
      </p:grpSpPr>
      <p:sp>
        <p:nvSpPr>
          <p:cNvPr id="2" name="Manuel indlæsning 1">
            <a:extLst>
              <a:ext uri="{FF2B5EF4-FFF2-40B4-BE49-F238E27FC236}">
                <a16:creationId xmlns:a16="http://schemas.microsoft.com/office/drawing/2014/main" id="{C1C202A1-E056-E2E0-858A-B11C91863D7D}"/>
              </a:ext>
            </a:extLst>
          </p:cNvPr>
          <p:cNvSpPr>
            <a:spLocks noChangeAspect="1"/>
          </p:cNvSpPr>
          <p:nvPr/>
        </p:nvSpPr>
        <p:spPr>
          <a:xfrm flipH="1">
            <a:off x="0" y="2708113"/>
            <a:ext cx="12192000" cy="4149887"/>
          </a:xfrm>
          <a:prstGeom prst="flowChartManualInp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EDFBEEBD-1E10-C64A-9B2F-189B884F45BA}"/>
              </a:ext>
            </a:extLst>
          </p:cNvPr>
          <p:cNvSpPr>
            <a:spLocks noGrp="1"/>
          </p:cNvSpPr>
          <p:nvPr>
            <p:ph type="title"/>
          </p:nvPr>
        </p:nvSpPr>
        <p:spPr>
          <a:xfrm>
            <a:off x="1439999" y="1800000"/>
            <a:ext cx="7920000" cy="553998"/>
          </a:xfrm>
          <a:prstGeom prst="rect">
            <a:avLst/>
          </a:prstGeom>
        </p:spPr>
        <p:txBody>
          <a:bodyPr/>
          <a:lstStyle>
            <a:lvl1pPr>
              <a:defRPr sz="3600" cap="none" baseline="0">
                <a:solidFill>
                  <a:schemeClr val="tx1"/>
                </a:solidFill>
              </a:defRPr>
            </a:lvl1pPr>
          </a:lstStyle>
          <a:p>
            <a:r>
              <a:rPr lang="en-US" noProof="0"/>
              <a:t>Click to edit Master title style</a:t>
            </a:r>
            <a:endParaRPr lang="da-DK" dirty="0"/>
          </a:p>
        </p:txBody>
      </p:sp>
      <p:sp>
        <p:nvSpPr>
          <p:cNvPr id="9" name="Pladsholder til tekst 3">
            <a:extLst>
              <a:ext uri="{FF2B5EF4-FFF2-40B4-BE49-F238E27FC236}">
                <a16:creationId xmlns:a16="http://schemas.microsoft.com/office/drawing/2014/main" id="{63282B2D-EDC0-1744-AB89-A09556139BE1}"/>
              </a:ext>
            </a:extLst>
          </p:cNvPr>
          <p:cNvSpPr>
            <a:spLocks noGrp="1"/>
          </p:cNvSpPr>
          <p:nvPr>
            <p:ph type="body" sz="quarter" idx="10" hasCustomPrompt="1"/>
          </p:nvPr>
        </p:nvSpPr>
        <p:spPr>
          <a:xfrm>
            <a:off x="1438276" y="4043190"/>
            <a:ext cx="3744000" cy="1756811"/>
          </a:xfrm>
        </p:spPr>
        <p:txBody>
          <a:bodyPr/>
          <a:lstStyle>
            <a:lvl1pPr marL="0" indent="0">
              <a:spcBef>
                <a:spcPts val="0"/>
              </a:spcBef>
              <a:spcAft>
                <a:spcPts val="0"/>
              </a:spcAft>
              <a:buFontTx/>
              <a:buNone/>
              <a:defRPr sz="1100">
                <a:solidFill>
                  <a:schemeClr val="bg1"/>
                </a:solidFill>
              </a:defRPr>
            </a:lvl1pPr>
            <a:lvl2pPr marL="0" indent="0">
              <a:buFontTx/>
              <a:buNone/>
              <a:defRPr sz="1400">
                <a:solidFill>
                  <a:schemeClr val="bg1"/>
                </a:solidFill>
              </a:defRPr>
            </a:lvl2pPr>
            <a:lvl3pPr marL="358775" indent="0">
              <a:buFontTx/>
              <a:buNone/>
              <a:defRPr sz="1400">
                <a:solidFill>
                  <a:schemeClr val="bg1"/>
                </a:solidFill>
              </a:defRPr>
            </a:lvl3pPr>
            <a:lvl4pPr marL="717550" indent="0">
              <a:buFontTx/>
              <a:buNone/>
              <a:defRPr sz="1400">
                <a:solidFill>
                  <a:schemeClr val="bg1"/>
                </a:solidFill>
              </a:defRPr>
            </a:lvl4pPr>
            <a:lvl5pPr>
              <a:buFontTx/>
              <a:buNone/>
              <a:defRPr sz="1400">
                <a:solidFill>
                  <a:schemeClr val="bg1"/>
                </a:solidFill>
              </a:defRPr>
            </a:lvl5pPr>
          </a:lstStyle>
          <a:p>
            <a:pPr lvl="0"/>
            <a:r>
              <a:rPr lang="da-DK" dirty="0"/>
              <a:t>Skriv navn og kontaktoplysninger</a:t>
            </a:r>
          </a:p>
        </p:txBody>
      </p:sp>
      <p:sp>
        <p:nvSpPr>
          <p:cNvPr id="11" name="Pladsholder til tekst 3">
            <a:extLst>
              <a:ext uri="{FF2B5EF4-FFF2-40B4-BE49-F238E27FC236}">
                <a16:creationId xmlns:a16="http://schemas.microsoft.com/office/drawing/2014/main" id="{D9306688-7C4E-E347-974F-A4462CC48B1C}"/>
              </a:ext>
            </a:extLst>
          </p:cNvPr>
          <p:cNvSpPr>
            <a:spLocks noGrp="1"/>
          </p:cNvSpPr>
          <p:nvPr>
            <p:ph type="body" sz="quarter" idx="11" hasCustomPrompt="1"/>
          </p:nvPr>
        </p:nvSpPr>
        <p:spPr>
          <a:xfrm>
            <a:off x="5751684" y="4043189"/>
            <a:ext cx="3744000" cy="1756811"/>
          </a:xfrm>
        </p:spPr>
        <p:txBody>
          <a:bodyPr/>
          <a:lstStyle>
            <a:lvl1pPr marL="0" indent="0">
              <a:spcBef>
                <a:spcPts val="0"/>
              </a:spcBef>
              <a:spcAft>
                <a:spcPts val="0"/>
              </a:spcAft>
              <a:buFontTx/>
              <a:buNone/>
              <a:defRPr sz="1100">
                <a:solidFill>
                  <a:schemeClr val="bg1"/>
                </a:solidFill>
              </a:defRPr>
            </a:lvl1pPr>
            <a:lvl2pPr marL="0" indent="0">
              <a:buFontTx/>
              <a:buNone/>
              <a:defRPr sz="1400">
                <a:solidFill>
                  <a:schemeClr val="bg1"/>
                </a:solidFill>
              </a:defRPr>
            </a:lvl2pPr>
            <a:lvl3pPr marL="358775" indent="0">
              <a:buFontTx/>
              <a:buNone/>
              <a:defRPr sz="1400">
                <a:solidFill>
                  <a:schemeClr val="bg1"/>
                </a:solidFill>
              </a:defRPr>
            </a:lvl3pPr>
            <a:lvl4pPr marL="717550" indent="0">
              <a:buFontTx/>
              <a:buNone/>
              <a:defRPr sz="1400">
                <a:solidFill>
                  <a:schemeClr val="bg1"/>
                </a:solidFill>
              </a:defRPr>
            </a:lvl4pPr>
            <a:lvl5pPr>
              <a:buFontTx/>
              <a:buNone/>
              <a:defRPr sz="1400">
                <a:solidFill>
                  <a:schemeClr val="bg1"/>
                </a:solidFill>
              </a:defRPr>
            </a:lvl5pPr>
          </a:lstStyle>
          <a:p>
            <a:pPr lvl="0"/>
            <a:r>
              <a:rPr lang="da-DK" dirty="0"/>
              <a:t>Skriv navn og kontaktoplysninger</a:t>
            </a:r>
          </a:p>
        </p:txBody>
      </p:sp>
      <p:pic>
        <p:nvPicPr>
          <p:cNvPr id="4" name="Billede 3">
            <a:extLst>
              <a:ext uri="{FF2B5EF4-FFF2-40B4-BE49-F238E27FC236}">
                <a16:creationId xmlns:a16="http://schemas.microsoft.com/office/drawing/2014/main" id="{B549FDC7-8610-6A85-1CD7-C0A6A421888F}"/>
              </a:ext>
            </a:extLst>
          </p:cNvPr>
          <p:cNvPicPr>
            <a:picLocks noChangeAspect="1"/>
          </p:cNvPicPr>
          <p:nvPr/>
        </p:nvPicPr>
        <p:blipFill>
          <a:blip r:embed="rId2"/>
          <a:stretch>
            <a:fillRect/>
          </a:stretch>
        </p:blipFill>
        <p:spPr>
          <a:xfrm>
            <a:off x="9672001" y="6120429"/>
            <a:ext cx="2160000" cy="435456"/>
          </a:xfrm>
          <a:prstGeom prst="rect">
            <a:avLst/>
          </a:prstGeom>
        </p:spPr>
      </p:pic>
    </p:spTree>
    <p:extLst>
      <p:ext uri="{BB962C8B-B14F-4D97-AF65-F5344CB8AC3E}">
        <p14:creationId xmlns:p14="http://schemas.microsoft.com/office/powerpoint/2010/main" val="2855633920"/>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Forside">
    <p:bg>
      <p:bgPr>
        <a:solidFill>
          <a:srgbClr val="00384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01E2F-2AA7-D84D-A974-EC57BB37BDE6}"/>
              </a:ext>
            </a:extLst>
          </p:cNvPr>
          <p:cNvSpPr>
            <a:spLocks noGrp="1"/>
          </p:cNvSpPr>
          <p:nvPr>
            <p:ph type="ctrTitle"/>
          </p:nvPr>
        </p:nvSpPr>
        <p:spPr>
          <a:xfrm>
            <a:off x="1440000" y="1772793"/>
            <a:ext cx="7845631" cy="2215991"/>
          </a:xfrm>
        </p:spPr>
        <p:txBody>
          <a:bodyPr anchor="b">
            <a:spAutoFit/>
          </a:bodyPr>
          <a:lstStyle>
            <a:lvl1pPr algn="l">
              <a:lnSpc>
                <a:spcPct val="100000"/>
              </a:lnSpc>
              <a:defRPr sz="4800" b="1" i="0">
                <a:solidFill>
                  <a:schemeClr val="bg1"/>
                </a:solidFill>
                <a:latin typeface="Arial Black" panose="020B0604020202020204" pitchFamily="34" charset="0"/>
                <a:cs typeface="Arial Black" panose="020B0604020202020204" pitchFamily="34" charset="0"/>
              </a:defRPr>
            </a:lvl1pPr>
          </a:lstStyle>
          <a:p>
            <a:r>
              <a:rPr lang="da-DK"/>
              <a:t>Klik for at redigere titeltypografien i masteren</a:t>
            </a:r>
          </a:p>
        </p:txBody>
      </p:sp>
      <p:sp>
        <p:nvSpPr>
          <p:cNvPr id="3" name="Undertitel 2">
            <a:extLst>
              <a:ext uri="{FF2B5EF4-FFF2-40B4-BE49-F238E27FC236}">
                <a16:creationId xmlns:a16="http://schemas.microsoft.com/office/drawing/2014/main" id="{75026CA0-A499-C04D-942F-A6FDFA94904B}"/>
              </a:ext>
            </a:extLst>
          </p:cNvPr>
          <p:cNvSpPr>
            <a:spLocks noGrp="1"/>
          </p:cNvSpPr>
          <p:nvPr>
            <p:ph type="subTitle" idx="1"/>
          </p:nvPr>
        </p:nvSpPr>
        <p:spPr>
          <a:xfrm>
            <a:off x="1440000" y="4320001"/>
            <a:ext cx="7845631" cy="638954"/>
          </a:xfrm>
        </p:spPr>
        <p:txBody>
          <a:bodyPr/>
          <a:lstStyle>
            <a:lvl1pPr marL="0" indent="0" algn="l">
              <a:lnSpc>
                <a:spcPct val="100000"/>
              </a:lnSpc>
              <a:buNone/>
              <a:defRPr sz="2000" b="0" i="0" cap="all" baseline="0">
                <a:solidFill>
                  <a:srgbClr val="D4B00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pic>
        <p:nvPicPr>
          <p:cNvPr id="16" name="Billede 15">
            <a:extLst>
              <a:ext uri="{FF2B5EF4-FFF2-40B4-BE49-F238E27FC236}">
                <a16:creationId xmlns:a16="http://schemas.microsoft.com/office/drawing/2014/main" id="{FCF61FD0-D12A-2D47-AEE4-C102A76E60E2}"/>
              </a:ext>
            </a:extLst>
          </p:cNvPr>
          <p:cNvPicPr>
            <a:picLocks noChangeAspect="1"/>
          </p:cNvPicPr>
          <p:nvPr userDrawn="1"/>
        </p:nvPicPr>
        <p:blipFill>
          <a:blip r:embed="rId2"/>
          <a:stretch>
            <a:fillRect/>
          </a:stretch>
        </p:blipFill>
        <p:spPr>
          <a:xfrm>
            <a:off x="10609742" y="5152725"/>
            <a:ext cx="1260000" cy="483892"/>
          </a:xfrm>
          <a:prstGeom prst="rect">
            <a:avLst/>
          </a:prstGeom>
        </p:spPr>
      </p:pic>
      <p:pic>
        <p:nvPicPr>
          <p:cNvPr id="24" name="Billede 23">
            <a:extLst>
              <a:ext uri="{FF2B5EF4-FFF2-40B4-BE49-F238E27FC236}">
                <a16:creationId xmlns:a16="http://schemas.microsoft.com/office/drawing/2014/main" id="{29BF8ADD-D432-D147-9B5A-581932BEED42}"/>
              </a:ext>
            </a:extLst>
          </p:cNvPr>
          <p:cNvPicPr>
            <a:picLocks noChangeAspect="1"/>
          </p:cNvPicPr>
          <p:nvPr userDrawn="1"/>
        </p:nvPicPr>
        <p:blipFill>
          <a:blip r:embed="rId3"/>
          <a:stretch>
            <a:fillRect/>
          </a:stretch>
        </p:blipFill>
        <p:spPr>
          <a:xfrm>
            <a:off x="10609742" y="3540917"/>
            <a:ext cx="1260000" cy="382994"/>
          </a:xfrm>
          <a:prstGeom prst="rect">
            <a:avLst/>
          </a:prstGeom>
        </p:spPr>
      </p:pic>
      <p:pic>
        <p:nvPicPr>
          <p:cNvPr id="5" name="Billede 4">
            <a:extLst>
              <a:ext uri="{FF2B5EF4-FFF2-40B4-BE49-F238E27FC236}">
                <a16:creationId xmlns:a16="http://schemas.microsoft.com/office/drawing/2014/main" id="{00C5466B-E21D-9247-B5A5-612E2A77D107}"/>
              </a:ext>
            </a:extLst>
          </p:cNvPr>
          <p:cNvPicPr>
            <a:picLocks noChangeAspect="1"/>
          </p:cNvPicPr>
          <p:nvPr userDrawn="1"/>
        </p:nvPicPr>
        <p:blipFill>
          <a:blip r:embed="rId4"/>
          <a:stretch>
            <a:fillRect/>
          </a:stretch>
        </p:blipFill>
        <p:spPr>
          <a:xfrm>
            <a:off x="10609742" y="6421053"/>
            <a:ext cx="1260000" cy="102962"/>
          </a:xfrm>
          <a:prstGeom prst="rect">
            <a:avLst/>
          </a:prstGeom>
        </p:spPr>
      </p:pic>
      <p:pic>
        <p:nvPicPr>
          <p:cNvPr id="15" name="Billede 14">
            <a:extLst>
              <a:ext uri="{FF2B5EF4-FFF2-40B4-BE49-F238E27FC236}">
                <a16:creationId xmlns:a16="http://schemas.microsoft.com/office/drawing/2014/main" id="{7B291D7A-E5A2-6E70-37AC-0FDF7D740953}"/>
              </a:ext>
            </a:extLst>
          </p:cNvPr>
          <p:cNvPicPr>
            <a:picLocks noChangeAspect="1"/>
          </p:cNvPicPr>
          <p:nvPr userDrawn="1"/>
        </p:nvPicPr>
        <p:blipFill>
          <a:blip r:embed="rId5"/>
          <a:stretch>
            <a:fillRect/>
          </a:stretch>
        </p:blipFill>
        <p:spPr>
          <a:xfrm>
            <a:off x="10609742" y="5837713"/>
            <a:ext cx="1260000" cy="394957"/>
          </a:xfrm>
          <a:prstGeom prst="rect">
            <a:avLst/>
          </a:prstGeom>
        </p:spPr>
      </p:pic>
      <p:pic>
        <p:nvPicPr>
          <p:cNvPr id="22" name="Billede 21">
            <a:extLst>
              <a:ext uri="{FF2B5EF4-FFF2-40B4-BE49-F238E27FC236}">
                <a16:creationId xmlns:a16="http://schemas.microsoft.com/office/drawing/2014/main" id="{AE85F450-A609-6A8D-83E4-4C1F3E5FF625}"/>
              </a:ext>
            </a:extLst>
          </p:cNvPr>
          <p:cNvPicPr>
            <a:picLocks noChangeAspect="1"/>
          </p:cNvPicPr>
          <p:nvPr userDrawn="1"/>
        </p:nvPicPr>
        <p:blipFill>
          <a:blip r:embed="rId6"/>
          <a:stretch>
            <a:fillRect/>
          </a:stretch>
        </p:blipFill>
        <p:spPr>
          <a:xfrm>
            <a:off x="10609742" y="4110588"/>
            <a:ext cx="1260000" cy="248260"/>
          </a:xfrm>
          <a:prstGeom prst="rect">
            <a:avLst/>
          </a:prstGeom>
        </p:spPr>
      </p:pic>
      <p:pic>
        <p:nvPicPr>
          <p:cNvPr id="25" name="Billede 24">
            <a:extLst>
              <a:ext uri="{FF2B5EF4-FFF2-40B4-BE49-F238E27FC236}">
                <a16:creationId xmlns:a16="http://schemas.microsoft.com/office/drawing/2014/main" id="{78D2C198-F92B-F015-99F9-51436DD68B71}"/>
              </a:ext>
            </a:extLst>
          </p:cNvPr>
          <p:cNvPicPr>
            <a:picLocks noChangeAspect="1"/>
          </p:cNvPicPr>
          <p:nvPr userDrawn="1"/>
        </p:nvPicPr>
        <p:blipFill>
          <a:blip r:embed="rId7"/>
          <a:stretch>
            <a:fillRect/>
          </a:stretch>
        </p:blipFill>
        <p:spPr>
          <a:xfrm>
            <a:off x="10609742" y="4526273"/>
            <a:ext cx="1260000" cy="432681"/>
          </a:xfrm>
          <a:prstGeom prst="rect">
            <a:avLst/>
          </a:prstGeom>
        </p:spPr>
      </p:pic>
      <p:pic>
        <p:nvPicPr>
          <p:cNvPr id="4" name="Billede 3">
            <a:extLst>
              <a:ext uri="{FF2B5EF4-FFF2-40B4-BE49-F238E27FC236}">
                <a16:creationId xmlns:a16="http://schemas.microsoft.com/office/drawing/2014/main" id="{B3A9F6F2-CE94-7C5A-35E4-9DD4B28450B1}"/>
              </a:ext>
            </a:extLst>
          </p:cNvPr>
          <p:cNvPicPr>
            <a:picLocks noChangeAspect="1"/>
          </p:cNvPicPr>
          <p:nvPr userDrawn="1"/>
        </p:nvPicPr>
        <p:blipFill>
          <a:blip r:embed="rId8"/>
          <a:stretch>
            <a:fillRect/>
          </a:stretch>
        </p:blipFill>
        <p:spPr>
          <a:xfrm>
            <a:off x="304800" y="6344053"/>
            <a:ext cx="2808000" cy="241041"/>
          </a:xfrm>
          <a:prstGeom prst="rect">
            <a:avLst/>
          </a:prstGeom>
        </p:spPr>
      </p:pic>
      <p:sp>
        <p:nvSpPr>
          <p:cNvPr id="8" name="Pladsholder til tekst 7">
            <a:extLst>
              <a:ext uri="{FF2B5EF4-FFF2-40B4-BE49-F238E27FC236}">
                <a16:creationId xmlns:a16="http://schemas.microsoft.com/office/drawing/2014/main" id="{6D920F77-B743-BD07-A589-AECD79326457}"/>
              </a:ext>
            </a:extLst>
          </p:cNvPr>
          <p:cNvSpPr>
            <a:spLocks noGrp="1"/>
          </p:cNvSpPr>
          <p:nvPr>
            <p:ph type="body" sz="quarter" idx="10"/>
          </p:nvPr>
        </p:nvSpPr>
        <p:spPr>
          <a:xfrm>
            <a:off x="1440000" y="5030615"/>
            <a:ext cx="7845425" cy="519113"/>
          </a:xfrm>
        </p:spPr>
        <p:txBody>
          <a:bodyPr/>
          <a:lstStyle>
            <a:lvl1pPr marL="0" indent="0">
              <a:buNone/>
              <a:defRPr lang="da-DK" sz="1400" b="0" i="0" kern="1200" cap="all" baseline="0" dirty="0">
                <a:solidFill>
                  <a:schemeClr val="bg1"/>
                </a:solidFill>
                <a:latin typeface="Arial" panose="020B0604020202020204" pitchFamily="34" charset="0"/>
                <a:ea typeface="+mn-ea"/>
                <a:cs typeface="Arial" panose="020B0604020202020204" pitchFamily="34" charset="0"/>
              </a:defRPr>
            </a:lvl1pPr>
          </a:lstStyle>
          <a:p>
            <a:pPr lvl="0"/>
            <a:r>
              <a:rPr lang="da-DK"/>
              <a:t>Klik for at redigere teksttypografierne i masteren</a:t>
            </a:r>
          </a:p>
        </p:txBody>
      </p:sp>
    </p:spTree>
    <p:extLst>
      <p:ext uri="{BB962C8B-B14F-4D97-AF65-F5344CB8AC3E}">
        <p14:creationId xmlns:p14="http://schemas.microsoft.com/office/powerpoint/2010/main" val="2282591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side hvi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3384E7-0AB4-7441-B5F9-96ACF387B4B7}"/>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9D08CDF3-E58D-014E-8ADC-07E0E0415557}"/>
              </a:ext>
            </a:extLst>
          </p:cNvPr>
          <p:cNvSpPr>
            <a:spLocks noGrp="1"/>
          </p:cNvSpPr>
          <p:nvPr>
            <p:ph idx="1"/>
          </p:nvPr>
        </p:nvSpPr>
        <p:spPr/>
        <p:txBody>
          <a:bodyPr/>
          <a:lstStyle/>
          <a:p>
            <a:pPr lvl="0"/>
            <a:r>
              <a:rPr lang="da-DK" noProof="0"/>
              <a:t>Klik for at redigere teksttypografierne i masteren</a:t>
            </a:r>
          </a:p>
          <a:p>
            <a:pPr lvl="1"/>
            <a:r>
              <a:rPr lang="da-DK" noProof="0"/>
              <a:t>Andet niveau</a:t>
            </a:r>
          </a:p>
          <a:p>
            <a:pPr lvl="2"/>
            <a:r>
              <a:rPr lang="da-DK" noProof="0"/>
              <a:t>Tredje niveau</a:t>
            </a:r>
          </a:p>
        </p:txBody>
      </p:sp>
      <p:sp>
        <p:nvSpPr>
          <p:cNvPr id="4" name="Pladsholder til dato 3">
            <a:extLst>
              <a:ext uri="{FF2B5EF4-FFF2-40B4-BE49-F238E27FC236}">
                <a16:creationId xmlns:a16="http://schemas.microsoft.com/office/drawing/2014/main" id="{4E16925C-47A6-AB40-8A37-5DFAE88A1782}"/>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8" name="Pladsholder til sidefod 7">
            <a:extLst>
              <a:ext uri="{FF2B5EF4-FFF2-40B4-BE49-F238E27FC236}">
                <a16:creationId xmlns:a16="http://schemas.microsoft.com/office/drawing/2014/main" id="{C6636263-FC36-D172-003C-58D9BBADF154}"/>
              </a:ext>
            </a:extLst>
          </p:cNvPr>
          <p:cNvSpPr>
            <a:spLocks noGrp="1"/>
          </p:cNvSpPr>
          <p:nvPr>
            <p:ph type="ftr" sz="quarter" idx="11"/>
          </p:nvPr>
        </p:nvSpPr>
        <p:spPr/>
        <p:txBody>
          <a:bodyPr/>
          <a:lstStyle/>
          <a:p>
            <a:r>
              <a:rPr lang="da-DK"/>
              <a:t>cybersikker.alexandra.dk</a:t>
            </a:r>
          </a:p>
        </p:txBody>
      </p:sp>
      <p:sp>
        <p:nvSpPr>
          <p:cNvPr id="9" name="Pladsholder til slidenummer 8">
            <a:extLst>
              <a:ext uri="{FF2B5EF4-FFF2-40B4-BE49-F238E27FC236}">
                <a16:creationId xmlns:a16="http://schemas.microsoft.com/office/drawing/2014/main" id="{047C7184-ABEE-196E-E69C-81378FA55EC0}"/>
              </a:ext>
            </a:extLst>
          </p:cNvPr>
          <p:cNvSpPr>
            <a:spLocks noGrp="1"/>
          </p:cNvSpPr>
          <p:nvPr>
            <p:ph type="sldNum" sz="quarter" idx="12"/>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1426360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FORSIDE ALX SIKKERHED">
    <p:spTree>
      <p:nvGrpSpPr>
        <p:cNvPr id="1" name=""/>
        <p:cNvGrpSpPr/>
        <p:nvPr/>
      </p:nvGrpSpPr>
      <p:grpSpPr>
        <a:xfrm>
          <a:off x="0" y="0"/>
          <a:ext cx="0" cy="0"/>
          <a:chOff x="0" y="0"/>
          <a:chExt cx="0" cy="0"/>
        </a:xfrm>
      </p:grpSpPr>
      <p:pic>
        <p:nvPicPr>
          <p:cNvPr id="6" name="Billede 5" descr="Et billede, der indeholder kredsløb, elektronik, Elektronisk komponent, Elektroteknik&#10;&#10;AI-genereret indhold kan være ukorrekt.">
            <a:extLst>
              <a:ext uri="{FF2B5EF4-FFF2-40B4-BE49-F238E27FC236}">
                <a16:creationId xmlns:a16="http://schemas.microsoft.com/office/drawing/2014/main" id="{B083C026-0090-3194-76FE-2AB9675B5262}"/>
              </a:ext>
            </a:extLst>
          </p:cNvPr>
          <p:cNvPicPr>
            <a:picLocks noChangeAspect="1"/>
          </p:cNvPicPr>
          <p:nvPr/>
        </p:nvPicPr>
        <p:blipFill>
          <a:blip r:embed="rId2"/>
          <a:srcRect t="34411" r="21876"/>
          <a:stretch>
            <a:fillRect/>
          </a:stretch>
        </p:blipFill>
        <p:spPr>
          <a:xfrm>
            <a:off x="2667157" y="-1"/>
            <a:ext cx="9524843" cy="4498123"/>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da-DK"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972861"/>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lide med to spal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3384E7-0AB4-7441-B5F9-96ACF387B4B7}"/>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9D08CDF3-E58D-014E-8ADC-07E0E0415557}"/>
              </a:ext>
            </a:extLst>
          </p:cNvPr>
          <p:cNvSpPr>
            <a:spLocks noGrp="1"/>
          </p:cNvSpPr>
          <p:nvPr>
            <p:ph idx="1"/>
          </p:nvPr>
        </p:nvSpPr>
        <p:spPr>
          <a:xfrm>
            <a:off x="900000" y="1980000"/>
            <a:ext cx="5104560" cy="3922278"/>
          </a:xfrm>
        </p:spPr>
        <p:txBody>
          <a:bodyPr/>
          <a:lstStyle/>
          <a:p>
            <a:pPr lvl="0"/>
            <a:r>
              <a:rPr lang="da-DK"/>
              <a:t>Klik for at redigere teksttypografierne i masteren</a:t>
            </a:r>
          </a:p>
          <a:p>
            <a:pPr lvl="1"/>
            <a:r>
              <a:rPr lang="da-DK"/>
              <a:t>Andet niveau</a:t>
            </a:r>
          </a:p>
          <a:p>
            <a:pPr lvl="2"/>
            <a:r>
              <a:rPr lang="da-DK"/>
              <a:t>Tredje niveau</a:t>
            </a:r>
          </a:p>
        </p:txBody>
      </p:sp>
      <p:sp>
        <p:nvSpPr>
          <p:cNvPr id="4" name="Pladsholder til dato 3">
            <a:extLst>
              <a:ext uri="{FF2B5EF4-FFF2-40B4-BE49-F238E27FC236}">
                <a16:creationId xmlns:a16="http://schemas.microsoft.com/office/drawing/2014/main" id="{4E16925C-47A6-AB40-8A37-5DFAE88A1782}"/>
              </a:ext>
            </a:extLst>
          </p:cNvPr>
          <p:cNvSpPr>
            <a:spLocks noGrp="1"/>
          </p:cNvSpPr>
          <p:nvPr>
            <p:ph type="dt" sz="half" idx="10"/>
          </p:nvPr>
        </p:nvSpPr>
        <p:spPr/>
        <p:txBody>
          <a:bodyPr/>
          <a:lstStyle/>
          <a:p>
            <a:fld id="{7437D938-B50E-D842-AEDC-C3B711F6BEE0}" type="datetime1">
              <a:rPr lang="da-DK" smtClean="0"/>
              <a:t>03-10-2025</a:t>
            </a:fld>
            <a:endParaRPr lang="da-DK"/>
          </a:p>
        </p:txBody>
      </p:sp>
      <p:sp>
        <p:nvSpPr>
          <p:cNvPr id="8" name="Pladsholder til sidefod 7">
            <a:extLst>
              <a:ext uri="{FF2B5EF4-FFF2-40B4-BE49-F238E27FC236}">
                <a16:creationId xmlns:a16="http://schemas.microsoft.com/office/drawing/2014/main" id="{C6636263-FC36-D172-003C-58D9BBADF154}"/>
              </a:ext>
            </a:extLst>
          </p:cNvPr>
          <p:cNvSpPr>
            <a:spLocks noGrp="1"/>
          </p:cNvSpPr>
          <p:nvPr>
            <p:ph type="ftr" sz="quarter" idx="11"/>
          </p:nvPr>
        </p:nvSpPr>
        <p:spPr/>
        <p:txBody>
          <a:bodyPr/>
          <a:lstStyle/>
          <a:p>
            <a:r>
              <a:rPr lang="da-DK"/>
              <a:t>cybersikker.alexandra.dk</a:t>
            </a:r>
          </a:p>
        </p:txBody>
      </p:sp>
      <p:sp>
        <p:nvSpPr>
          <p:cNvPr id="9" name="Pladsholder til slidenummer 8">
            <a:extLst>
              <a:ext uri="{FF2B5EF4-FFF2-40B4-BE49-F238E27FC236}">
                <a16:creationId xmlns:a16="http://schemas.microsoft.com/office/drawing/2014/main" id="{047C7184-ABEE-196E-E69C-81378FA55EC0}"/>
              </a:ext>
            </a:extLst>
          </p:cNvPr>
          <p:cNvSpPr>
            <a:spLocks noGrp="1"/>
          </p:cNvSpPr>
          <p:nvPr>
            <p:ph type="sldNum" sz="quarter" idx="12"/>
          </p:nvPr>
        </p:nvSpPr>
        <p:spPr/>
        <p:txBody>
          <a:bodyPr/>
          <a:lstStyle/>
          <a:p>
            <a:fld id="{D9FF5FAE-2060-B54F-BDDB-0825BCE6ACB8}" type="slidenum">
              <a:rPr lang="da-DK" smtClean="0"/>
              <a:pPr/>
              <a:t>‹#›</a:t>
            </a:fld>
            <a:endParaRPr lang="da-DK"/>
          </a:p>
        </p:txBody>
      </p:sp>
      <p:sp>
        <p:nvSpPr>
          <p:cNvPr id="5" name="Pladsholder til indhold 2">
            <a:extLst>
              <a:ext uri="{FF2B5EF4-FFF2-40B4-BE49-F238E27FC236}">
                <a16:creationId xmlns:a16="http://schemas.microsoft.com/office/drawing/2014/main" id="{2308FD69-8011-B167-4529-184A5BEC8FA8}"/>
              </a:ext>
            </a:extLst>
          </p:cNvPr>
          <p:cNvSpPr>
            <a:spLocks noGrp="1"/>
          </p:cNvSpPr>
          <p:nvPr>
            <p:ph idx="13"/>
          </p:nvPr>
        </p:nvSpPr>
        <p:spPr>
          <a:xfrm>
            <a:off x="6379454" y="1980000"/>
            <a:ext cx="5104560" cy="3922278"/>
          </a:xfrm>
        </p:spPr>
        <p:txBody>
          <a:bodyPr/>
          <a:lstStyle/>
          <a:p>
            <a:pPr lvl="0"/>
            <a:r>
              <a:rPr lang="da-DK"/>
              <a:t>Klik for at redigere teksttypografierne i masteren</a:t>
            </a:r>
          </a:p>
          <a:p>
            <a:pPr lvl="1"/>
            <a:r>
              <a:rPr lang="da-DK"/>
              <a:t>Andet niveau</a:t>
            </a:r>
          </a:p>
          <a:p>
            <a:pPr lvl="2"/>
            <a:r>
              <a:rPr lang="da-DK"/>
              <a:t>Tredje niveau</a:t>
            </a:r>
          </a:p>
        </p:txBody>
      </p:sp>
    </p:spTree>
    <p:extLst>
      <p:ext uri="{BB962C8B-B14F-4D97-AF65-F5344CB8AC3E}">
        <p14:creationId xmlns:p14="http://schemas.microsoft.com/office/powerpoint/2010/main" val="2366820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agside">
    <p:bg>
      <p:bgPr>
        <a:solidFill>
          <a:srgbClr val="003843"/>
        </a:solidFill>
        <a:effectLst/>
      </p:bgPr>
    </p:bg>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9D08CDF3-E58D-014E-8ADC-07E0E0415557}"/>
              </a:ext>
            </a:extLst>
          </p:cNvPr>
          <p:cNvSpPr>
            <a:spLocks noGrp="1"/>
          </p:cNvSpPr>
          <p:nvPr>
            <p:ph idx="1"/>
          </p:nvPr>
        </p:nvSpPr>
        <p:spPr>
          <a:xfrm>
            <a:off x="0" y="2182505"/>
            <a:ext cx="12192000" cy="2492990"/>
          </a:xfrm>
        </p:spPr>
        <p:txBody>
          <a:bodyPr anchor="ctr" anchorCtr="0">
            <a:spAutoFit/>
          </a:bodyPr>
          <a:lstStyle>
            <a:lvl1pPr marL="0" indent="0" algn="ctr">
              <a:buNone/>
              <a:defRPr sz="6000" b="1" i="0">
                <a:solidFill>
                  <a:schemeClr val="bg1"/>
                </a:solidFill>
                <a:latin typeface="Arial Black" panose="020B0604020202020204" pitchFamily="34" charset="0"/>
                <a:cs typeface="Arial Black"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a-DK"/>
              <a:t>Klik for at redigere teksttypografierne i masteren</a:t>
            </a:r>
          </a:p>
        </p:txBody>
      </p:sp>
      <p:pic>
        <p:nvPicPr>
          <p:cNvPr id="2" name="Billede 1">
            <a:extLst>
              <a:ext uri="{FF2B5EF4-FFF2-40B4-BE49-F238E27FC236}">
                <a16:creationId xmlns:a16="http://schemas.microsoft.com/office/drawing/2014/main" id="{B9DFD27A-4745-DFEB-2C41-1DEC694542C4}"/>
              </a:ext>
            </a:extLst>
          </p:cNvPr>
          <p:cNvPicPr>
            <a:picLocks noChangeAspect="1"/>
          </p:cNvPicPr>
          <p:nvPr userDrawn="1"/>
        </p:nvPicPr>
        <p:blipFill>
          <a:blip r:embed="rId2"/>
          <a:stretch>
            <a:fillRect/>
          </a:stretch>
        </p:blipFill>
        <p:spPr>
          <a:xfrm>
            <a:off x="304800" y="6344053"/>
            <a:ext cx="2808000" cy="241041"/>
          </a:xfrm>
          <a:prstGeom prst="rect">
            <a:avLst/>
          </a:prstGeom>
        </p:spPr>
      </p:pic>
    </p:spTree>
    <p:extLst>
      <p:ext uri="{BB962C8B-B14F-4D97-AF65-F5344CB8AC3E}">
        <p14:creationId xmlns:p14="http://schemas.microsoft.com/office/powerpoint/2010/main" val="1840354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vid slide 1">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550DC7-A416-CF41-A483-9ADA70B3986D}"/>
              </a:ext>
            </a:extLst>
          </p:cNvPr>
          <p:cNvSpPr>
            <a:spLocks noGrp="1"/>
          </p:cNvSpPr>
          <p:nvPr>
            <p:ph idx="1"/>
          </p:nvPr>
        </p:nvSpPr>
        <p:spPr>
          <a:xfrm>
            <a:off x="1440000" y="1800000"/>
            <a:ext cx="9856357" cy="4320000"/>
          </a:xfrm>
          <a:prstGeom prst="rect">
            <a:avLst/>
          </a:prstGeom>
        </p:spPr>
        <p:txBody>
          <a:bodyPr vert="horz" lIns="0" tIns="0" rIns="0" bIns="0" rtlCol="0">
            <a:noAutofit/>
          </a:bodyPr>
          <a:lstStyle>
            <a:lvl1pPr marL="360000" indent="-360000">
              <a:spcBef>
                <a:spcPts val="600"/>
              </a:spcBef>
              <a:buClr>
                <a:srgbClr val="BF5D2B"/>
              </a:buClr>
              <a:buFont typeface="Arial" panose="020B0604020202020204" pitchFamily="34" charset="0"/>
              <a:buChar char="•"/>
              <a:defRPr>
                <a:solidFill>
                  <a:srgbClr val="343434"/>
                </a:solidFill>
              </a:defRPr>
            </a:lvl1pPr>
            <a:lvl2pPr marL="720000" indent="-358775">
              <a:spcBef>
                <a:spcPts val="600"/>
              </a:spcBef>
              <a:buClr>
                <a:srgbClr val="BF5D2B"/>
              </a:buClr>
              <a:tabLst/>
              <a:defRPr>
                <a:solidFill>
                  <a:srgbClr val="343434"/>
                </a:solidFill>
              </a:defRPr>
            </a:lvl2pPr>
            <a:lvl3pPr marL="1080000" indent="-360000">
              <a:spcBef>
                <a:spcPts val="600"/>
              </a:spcBef>
              <a:buClr>
                <a:srgbClr val="BF5D2B"/>
              </a:buClr>
              <a:tabLst/>
              <a:defRPr sz="1800">
                <a:solidFill>
                  <a:srgbClr val="343434"/>
                </a:solidFill>
              </a:defRPr>
            </a:lvl3pPr>
            <a:lvl4pPr marL="1080000" indent="-360000">
              <a:defRPr/>
            </a:lvl4p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p:txBody>
      </p:sp>
      <p:sp>
        <p:nvSpPr>
          <p:cNvPr id="9" name="Title Placeholder 4">
            <a:extLst>
              <a:ext uri="{FF2B5EF4-FFF2-40B4-BE49-F238E27FC236}">
                <a16:creationId xmlns:a16="http://schemas.microsoft.com/office/drawing/2014/main" id="{428A49A8-7DC3-9A4F-9771-3C7CD6044733}"/>
              </a:ext>
            </a:extLst>
          </p:cNvPr>
          <p:cNvSpPr>
            <a:spLocks noGrp="1"/>
          </p:cNvSpPr>
          <p:nvPr>
            <p:ph type="title" hasCustomPrompt="1"/>
          </p:nvPr>
        </p:nvSpPr>
        <p:spPr>
          <a:xfrm>
            <a:off x="1440000" y="720000"/>
            <a:ext cx="9856357" cy="553998"/>
          </a:xfrm>
          <a:prstGeom prst="rect">
            <a:avLst/>
          </a:prstGeom>
        </p:spPr>
        <p:txBody>
          <a:bodyPr vert="horz" wrap="square" lIns="0" tIns="0" rIns="0" bIns="0" rtlCol="0" anchor="t" anchorCtr="0">
            <a:spAutoFit/>
          </a:bodyPr>
          <a:lstStyle/>
          <a:p>
            <a:r>
              <a:rPr lang="da-DK" noProof="0"/>
              <a:t>Klik for at redigere i masteren</a:t>
            </a:r>
          </a:p>
        </p:txBody>
      </p:sp>
      <p:sp>
        <p:nvSpPr>
          <p:cNvPr id="10" name="Pladsholder til dato 9">
            <a:extLst>
              <a:ext uri="{FF2B5EF4-FFF2-40B4-BE49-F238E27FC236}">
                <a16:creationId xmlns:a16="http://schemas.microsoft.com/office/drawing/2014/main" id="{1BB2F60C-788E-9A59-EF13-80326069FB78}"/>
              </a:ext>
            </a:extLst>
          </p:cNvPr>
          <p:cNvSpPr>
            <a:spLocks noGrp="1"/>
          </p:cNvSpPr>
          <p:nvPr>
            <p:ph type="dt" sz="half" idx="10"/>
          </p:nvPr>
        </p:nvSpPr>
        <p:spPr/>
        <p:txBody>
          <a:bodyPr/>
          <a:lstStyle/>
          <a:p>
            <a:fld id="{D5B13AF5-52AE-5449-977A-9A9EA54B487D}" type="datetime1">
              <a:rPr lang="da-DK" smtClean="0"/>
              <a:t>03-10-2025</a:t>
            </a:fld>
            <a:endParaRPr lang="en-GB"/>
          </a:p>
        </p:txBody>
      </p:sp>
      <p:sp>
        <p:nvSpPr>
          <p:cNvPr id="11" name="Pladsholder til sidefod 10">
            <a:extLst>
              <a:ext uri="{FF2B5EF4-FFF2-40B4-BE49-F238E27FC236}">
                <a16:creationId xmlns:a16="http://schemas.microsoft.com/office/drawing/2014/main" id="{C715199F-1D98-9548-D278-C6709A1D5092}"/>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2" name="Pladsholder til slidenummer 11">
            <a:extLst>
              <a:ext uri="{FF2B5EF4-FFF2-40B4-BE49-F238E27FC236}">
                <a16:creationId xmlns:a16="http://schemas.microsoft.com/office/drawing/2014/main" id="{1842143F-A33C-07B8-623A-3A8B9C79E160}"/>
              </a:ext>
            </a:extLst>
          </p:cNvPr>
          <p:cNvSpPr>
            <a:spLocks noGrp="1"/>
          </p:cNvSpPr>
          <p:nvPr>
            <p:ph type="sldNum" sz="quarter" idx="12"/>
          </p:nvPr>
        </p:nvSpPr>
        <p:spPr/>
        <p:txBody>
          <a:bodyPr/>
          <a:lstStyle/>
          <a:p>
            <a:fld id="{06AC9228-041E-BE4C-A177-9A7A550E9A48}" type="slidenum">
              <a:rPr lang="en-GB" smtClean="0"/>
              <a:pPr/>
              <a:t>‹#›</a:t>
            </a:fld>
            <a:endParaRPr lang="en-GB"/>
          </a:p>
        </p:txBody>
      </p:sp>
    </p:spTree>
    <p:extLst>
      <p:ext uri="{BB962C8B-B14F-4D97-AF65-F5344CB8AC3E}">
        <p14:creationId xmlns:p14="http://schemas.microsoft.com/office/powerpoint/2010/main" val="709065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AGE WITH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titeltypografien i masteren</a:t>
            </a:r>
            <a:endParaRPr lang="en-GB"/>
          </a:p>
        </p:txBody>
      </p:sp>
      <p:sp>
        <p:nvSpPr>
          <p:cNvPr id="4" name="Date Placeholder 3"/>
          <p:cNvSpPr>
            <a:spLocks noGrp="1"/>
          </p:cNvSpPr>
          <p:nvPr>
            <p:ph type="dt" sz="half" idx="2"/>
          </p:nvPr>
        </p:nvSpPr>
        <p:spPr>
          <a:xfrm>
            <a:off x="609600" y="6520260"/>
            <a:ext cx="16256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fld id="{D7CFB448-4497-634F-84D3-92393316B1F2}" type="datetime1">
              <a:rPr lang="da-DK" smtClean="0"/>
              <a:t>03-10-2025</a:t>
            </a:fld>
            <a:endParaRPr lang="en-US"/>
          </a:p>
        </p:txBody>
      </p:sp>
      <p:sp>
        <p:nvSpPr>
          <p:cNvPr id="5" name="Footer Placeholder 4"/>
          <p:cNvSpPr>
            <a:spLocks noGrp="1"/>
          </p:cNvSpPr>
          <p:nvPr>
            <p:ph type="ftr" sz="quarter" idx="3"/>
          </p:nvPr>
        </p:nvSpPr>
        <p:spPr>
          <a:xfrm>
            <a:off x="4165600" y="6520260"/>
            <a:ext cx="38608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endParaRPr lang="en-US"/>
          </a:p>
        </p:txBody>
      </p:sp>
      <p:sp>
        <p:nvSpPr>
          <p:cNvPr id="6" name="Slide Number Placeholder 5"/>
          <p:cNvSpPr>
            <a:spLocks noGrp="1"/>
          </p:cNvSpPr>
          <p:nvPr>
            <p:ph type="sldNum" sz="quarter" idx="4"/>
          </p:nvPr>
        </p:nvSpPr>
        <p:spPr>
          <a:xfrm>
            <a:off x="2133600" y="6520260"/>
            <a:ext cx="1219200" cy="365125"/>
          </a:xfrm>
          <a:prstGeom prst="rect">
            <a:avLst/>
          </a:prstGeom>
        </p:spPr>
        <p:txBody>
          <a:bodyPr vert="horz" lIns="91440" tIns="45720" rIns="91440" bIns="45720" rtlCol="0" anchor="ctr"/>
          <a:lstStyle>
            <a:lvl1pPr algn="l">
              <a:defRPr sz="800">
                <a:solidFill>
                  <a:schemeClr val="tx1">
                    <a:tint val="75000"/>
                  </a:schemeClr>
                </a:solidFill>
                <a:latin typeface="Arial"/>
                <a:cs typeface="Arial"/>
              </a:defRPr>
            </a:lvl1pPr>
          </a:lstStyle>
          <a:p>
            <a:r>
              <a:rPr lang="en-US"/>
              <a:t>Page </a:t>
            </a:r>
            <a:fld id="{B31F58FA-AA52-8C4C-80EE-5138FFA45F49}" type="slidenum">
              <a:rPr lang="en-US" smtClean="0"/>
              <a:pPr/>
              <a:t>‹#›</a:t>
            </a:fld>
            <a:endParaRPr lang="en-US"/>
          </a:p>
        </p:txBody>
      </p:sp>
      <p:sp>
        <p:nvSpPr>
          <p:cNvPr id="8" name="Pladsholder til tekst 7"/>
          <p:cNvSpPr>
            <a:spLocks noGrp="1"/>
          </p:cNvSpPr>
          <p:nvPr>
            <p:ph type="body" sz="quarter" idx="10"/>
          </p:nvPr>
        </p:nvSpPr>
        <p:spPr>
          <a:xfrm>
            <a:off x="600075" y="1600199"/>
            <a:ext cx="10972725" cy="4047565"/>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GB"/>
          </a:p>
        </p:txBody>
      </p:sp>
    </p:spTree>
    <p:extLst>
      <p:ext uri="{BB962C8B-B14F-4D97-AF65-F5344CB8AC3E}">
        <p14:creationId xmlns:p14="http://schemas.microsoft.com/office/powerpoint/2010/main" val="39813101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IDE MED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endParaRPr lang="da-DK" noProof="0"/>
          </a:p>
        </p:txBody>
      </p:sp>
      <p:sp>
        <p:nvSpPr>
          <p:cNvPr id="11" name="Text Placeholder 2"/>
          <p:cNvSpPr>
            <a:spLocks noGrp="1"/>
          </p:cNvSpPr>
          <p:nvPr>
            <p:ph idx="1"/>
          </p:nvPr>
        </p:nvSpPr>
        <p:spPr>
          <a:xfrm>
            <a:off x="600000" y="1620000"/>
            <a:ext cx="10972800" cy="41400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a-DK" noProof="0"/>
          </a:p>
        </p:txBody>
      </p:sp>
      <p:sp>
        <p:nvSpPr>
          <p:cNvPr id="7" name="Date Placeholder 3"/>
          <p:cNvSpPr>
            <a:spLocks noGrp="1"/>
          </p:cNvSpPr>
          <p:nvPr>
            <p:ph type="dt" sz="half" idx="2"/>
          </p:nvPr>
        </p:nvSpPr>
        <p:spPr>
          <a:xfrm>
            <a:off x="609600" y="6520260"/>
            <a:ext cx="16256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fld id="{D7CFB448-4497-634F-84D3-92393316B1F2}" type="datetime1">
              <a:rPr lang="da-DK" smtClean="0"/>
              <a:t>03-10-2025</a:t>
            </a:fld>
            <a:endParaRPr lang="en-US"/>
          </a:p>
        </p:txBody>
      </p:sp>
      <p:sp>
        <p:nvSpPr>
          <p:cNvPr id="8" name="Footer Placeholder 4"/>
          <p:cNvSpPr>
            <a:spLocks noGrp="1"/>
          </p:cNvSpPr>
          <p:nvPr>
            <p:ph type="ftr" sz="quarter" idx="3"/>
          </p:nvPr>
        </p:nvSpPr>
        <p:spPr>
          <a:xfrm>
            <a:off x="4165600" y="6520260"/>
            <a:ext cx="38608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endParaRPr lang="en-US"/>
          </a:p>
        </p:txBody>
      </p:sp>
      <p:sp>
        <p:nvSpPr>
          <p:cNvPr id="9" name="Slide Number Placeholder 5"/>
          <p:cNvSpPr>
            <a:spLocks noGrp="1"/>
          </p:cNvSpPr>
          <p:nvPr>
            <p:ph type="sldNum" sz="quarter" idx="4"/>
          </p:nvPr>
        </p:nvSpPr>
        <p:spPr>
          <a:xfrm>
            <a:off x="2133600" y="6520260"/>
            <a:ext cx="1219200" cy="365125"/>
          </a:xfrm>
          <a:prstGeom prst="rect">
            <a:avLst/>
          </a:prstGeom>
        </p:spPr>
        <p:txBody>
          <a:bodyPr vert="horz" lIns="91440" tIns="45720" rIns="91440" bIns="45720" rtlCol="0" anchor="ctr"/>
          <a:lstStyle>
            <a:lvl1pPr algn="l">
              <a:defRPr sz="800">
                <a:solidFill>
                  <a:schemeClr val="tx1">
                    <a:tint val="75000"/>
                  </a:schemeClr>
                </a:solidFill>
                <a:latin typeface="Arial"/>
                <a:cs typeface="Arial"/>
              </a:defRPr>
            </a:lvl1pPr>
          </a:lstStyle>
          <a:p>
            <a:r>
              <a:rPr lang="en-US"/>
              <a:t>Side </a:t>
            </a:r>
            <a:fld id="{B31F58FA-AA52-8C4C-80EE-5138FFA45F49}" type="slidenum">
              <a:rPr lang="en-US" smtClean="0"/>
              <a:pPr/>
              <a:t>‹#›</a:t>
            </a:fld>
            <a:endParaRPr lang="en-US"/>
          </a:p>
        </p:txBody>
      </p:sp>
    </p:spTree>
    <p:extLst>
      <p:ext uri="{BB962C8B-B14F-4D97-AF65-F5344CB8AC3E}">
        <p14:creationId xmlns:p14="http://schemas.microsoft.com/office/powerpoint/2010/main" val="1935100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om side">
    <p:spTree>
      <p:nvGrpSpPr>
        <p:cNvPr id="1" name=""/>
        <p:cNvGrpSpPr/>
        <p:nvPr/>
      </p:nvGrpSpPr>
      <p:grpSpPr>
        <a:xfrm>
          <a:off x="0" y="0"/>
          <a:ext cx="0" cy="0"/>
          <a:chOff x="0" y="0"/>
          <a:chExt cx="0" cy="0"/>
        </a:xfrm>
      </p:grpSpPr>
      <p:sp>
        <p:nvSpPr>
          <p:cNvPr id="2" name="Pladsholder til dato 3">
            <a:extLst>
              <a:ext uri="{FF2B5EF4-FFF2-40B4-BE49-F238E27FC236}">
                <a16:creationId xmlns:a16="http://schemas.microsoft.com/office/drawing/2014/main" id="{071DDF98-399A-73C1-6A76-0D87F5D23386}"/>
              </a:ext>
            </a:extLst>
          </p:cNvPr>
          <p:cNvSpPr>
            <a:spLocks noGrp="1"/>
          </p:cNvSpPr>
          <p:nvPr>
            <p:ph type="dt" sz="half" idx="2"/>
          </p:nvPr>
        </p:nvSpPr>
        <p:spPr>
          <a:xfrm>
            <a:off x="900000" y="6356349"/>
            <a:ext cx="2743200" cy="365125"/>
          </a:xfrm>
          <a:prstGeom prst="rect">
            <a:avLst/>
          </a:prstGeom>
        </p:spPr>
        <p:txBody>
          <a:bodyPr vert="horz" lIns="0" tIns="0" rIns="0" bIns="0" rtlCol="0" anchor="ctr"/>
          <a:lstStyle>
            <a:lvl1pPr algn="l">
              <a:defRPr sz="900">
                <a:solidFill>
                  <a:srgbClr val="798690"/>
                </a:solidFill>
                <a:latin typeface="Arial" panose="020B0604020202020204" pitchFamily="34" charset="0"/>
                <a:cs typeface="Arial" panose="020B0604020202020204" pitchFamily="34" charset="0"/>
              </a:defRPr>
            </a:lvl1pPr>
          </a:lstStyle>
          <a:p>
            <a:fld id="{966570FE-B5FB-B343-9266-1BC06216A43C}" type="datetime1">
              <a:rPr lang="da-DK" smtClean="0"/>
              <a:t>03-10-2025</a:t>
            </a:fld>
            <a:endParaRPr lang="da-DK"/>
          </a:p>
        </p:txBody>
      </p:sp>
      <p:sp>
        <p:nvSpPr>
          <p:cNvPr id="3" name="Pladsholder til slidenummer 5">
            <a:extLst>
              <a:ext uri="{FF2B5EF4-FFF2-40B4-BE49-F238E27FC236}">
                <a16:creationId xmlns:a16="http://schemas.microsoft.com/office/drawing/2014/main" id="{06F05687-C8C9-2987-EB9A-C509041A4F9E}"/>
              </a:ext>
            </a:extLst>
          </p:cNvPr>
          <p:cNvSpPr>
            <a:spLocks noGrp="1"/>
          </p:cNvSpPr>
          <p:nvPr>
            <p:ph type="sldNum" sz="quarter" idx="4"/>
          </p:nvPr>
        </p:nvSpPr>
        <p:spPr>
          <a:xfrm>
            <a:off x="8740815" y="6356350"/>
            <a:ext cx="2743200" cy="365125"/>
          </a:xfrm>
          <a:prstGeom prst="rect">
            <a:avLst/>
          </a:prstGeom>
        </p:spPr>
        <p:txBody>
          <a:bodyPr vert="horz" lIns="0" tIns="0" rIns="0" bIns="0" rtlCol="0" anchor="ctr"/>
          <a:lstStyle>
            <a:lvl1pPr algn="r">
              <a:defRPr sz="900">
                <a:solidFill>
                  <a:srgbClr val="798690"/>
                </a:solidFill>
                <a:latin typeface="Arial" panose="020B0604020202020204" pitchFamily="34" charset="0"/>
                <a:cs typeface="Arial" panose="020B0604020202020204" pitchFamily="34" charset="0"/>
              </a:defRPr>
            </a:lvl1pPr>
          </a:lstStyle>
          <a:p>
            <a:fld id="{D9FF5FAE-2060-B54F-BDDB-0825BCE6ACB8}" type="slidenum">
              <a:rPr lang="da-DK" smtClean="0"/>
              <a:pPr/>
              <a:t>‹#›</a:t>
            </a:fld>
            <a:endParaRPr lang="da-DK"/>
          </a:p>
        </p:txBody>
      </p:sp>
      <p:sp>
        <p:nvSpPr>
          <p:cNvPr id="4" name="Pladsholder til sidefod 6">
            <a:extLst>
              <a:ext uri="{FF2B5EF4-FFF2-40B4-BE49-F238E27FC236}">
                <a16:creationId xmlns:a16="http://schemas.microsoft.com/office/drawing/2014/main" id="{CECDAB00-7182-687F-414F-D6394BD24B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rgbClr val="798690"/>
                </a:solidFill>
                <a:latin typeface="Arial" panose="020B0604020202020204" pitchFamily="34" charset="0"/>
                <a:cs typeface="Arial" panose="020B0604020202020204" pitchFamily="34" charset="0"/>
              </a:defRPr>
            </a:lvl1pPr>
          </a:lstStyle>
          <a:p>
            <a:r>
              <a:rPr lang="da-DK"/>
              <a:t>cybersikker.alexandra.dk</a:t>
            </a:r>
          </a:p>
        </p:txBody>
      </p:sp>
    </p:spTree>
    <p:extLst>
      <p:ext uri="{BB962C8B-B14F-4D97-AF65-F5344CB8AC3E}">
        <p14:creationId xmlns:p14="http://schemas.microsoft.com/office/powerpoint/2010/main" val="3308425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kontaktside">
    <p:spTree>
      <p:nvGrpSpPr>
        <p:cNvPr id="1" name=""/>
        <p:cNvGrpSpPr/>
        <p:nvPr/>
      </p:nvGrpSpPr>
      <p:grpSpPr>
        <a:xfrm>
          <a:off x="0" y="0"/>
          <a:ext cx="0" cy="0"/>
          <a:chOff x="0" y="0"/>
          <a:chExt cx="0" cy="0"/>
        </a:xfrm>
      </p:grpSpPr>
      <p:sp>
        <p:nvSpPr>
          <p:cNvPr id="5" name="Pladsholder til dato 3">
            <a:extLst>
              <a:ext uri="{FF2B5EF4-FFF2-40B4-BE49-F238E27FC236}">
                <a16:creationId xmlns:a16="http://schemas.microsoft.com/office/drawing/2014/main" id="{84700FE0-3C32-8F5C-A9D6-F84B59ADDAEC}"/>
              </a:ext>
            </a:extLst>
          </p:cNvPr>
          <p:cNvSpPr>
            <a:spLocks noGrp="1"/>
          </p:cNvSpPr>
          <p:nvPr>
            <p:ph type="dt" sz="half" idx="10"/>
          </p:nvPr>
        </p:nvSpPr>
        <p:spPr>
          <a:xfrm>
            <a:off x="900000" y="6356349"/>
            <a:ext cx="2743200" cy="365125"/>
          </a:xfrm>
        </p:spPr>
        <p:txBody>
          <a:bodyPr/>
          <a:lstStyle/>
          <a:p>
            <a:fld id="{2EE2683A-6B2B-964B-B78D-BF9CF3DA3F7B}" type="datetime1">
              <a:rPr lang="da-DK" smtClean="0"/>
              <a:t>03-10-2025</a:t>
            </a:fld>
            <a:endParaRPr lang="da-DK"/>
          </a:p>
        </p:txBody>
      </p:sp>
      <p:sp>
        <p:nvSpPr>
          <p:cNvPr id="6" name="Pladsholder til sidefod 7">
            <a:extLst>
              <a:ext uri="{FF2B5EF4-FFF2-40B4-BE49-F238E27FC236}">
                <a16:creationId xmlns:a16="http://schemas.microsoft.com/office/drawing/2014/main" id="{59524C84-CFEB-9940-04C5-D411D7EFF5D3}"/>
              </a:ext>
            </a:extLst>
          </p:cNvPr>
          <p:cNvSpPr>
            <a:spLocks noGrp="1"/>
          </p:cNvSpPr>
          <p:nvPr>
            <p:ph type="ftr" sz="quarter" idx="11"/>
          </p:nvPr>
        </p:nvSpPr>
        <p:spPr>
          <a:xfrm>
            <a:off x="4038600" y="6356350"/>
            <a:ext cx="4114800" cy="365125"/>
          </a:xfrm>
        </p:spPr>
        <p:txBody>
          <a:bodyPr/>
          <a:lstStyle/>
          <a:p>
            <a:r>
              <a:rPr lang="da-DK"/>
              <a:t>cybersikker.alexandra.dk</a:t>
            </a:r>
          </a:p>
        </p:txBody>
      </p:sp>
      <p:sp>
        <p:nvSpPr>
          <p:cNvPr id="7" name="Pladsholder til slidenummer 8">
            <a:extLst>
              <a:ext uri="{FF2B5EF4-FFF2-40B4-BE49-F238E27FC236}">
                <a16:creationId xmlns:a16="http://schemas.microsoft.com/office/drawing/2014/main" id="{1CF4CAFC-21EA-E01D-3132-21873B0A1DDB}"/>
              </a:ext>
            </a:extLst>
          </p:cNvPr>
          <p:cNvSpPr>
            <a:spLocks noGrp="1"/>
          </p:cNvSpPr>
          <p:nvPr>
            <p:ph type="sldNum" sz="quarter" idx="12"/>
          </p:nvPr>
        </p:nvSpPr>
        <p:spPr>
          <a:xfrm>
            <a:off x="8740815" y="6356350"/>
            <a:ext cx="2743200" cy="365125"/>
          </a:xfrm>
        </p:spPr>
        <p:txBody>
          <a:bodyPr/>
          <a:lstStyle/>
          <a:p>
            <a:fld id="{D9FF5FAE-2060-B54F-BDDB-0825BCE6ACB8}" type="slidenum">
              <a:rPr lang="da-DK" smtClean="0"/>
              <a:pPr/>
              <a:t>‹#›</a:t>
            </a:fld>
            <a:endParaRPr lang="da-DK"/>
          </a:p>
        </p:txBody>
      </p:sp>
      <p:sp>
        <p:nvSpPr>
          <p:cNvPr id="2" name="Dokument 1">
            <a:extLst>
              <a:ext uri="{FF2B5EF4-FFF2-40B4-BE49-F238E27FC236}">
                <a16:creationId xmlns:a16="http://schemas.microsoft.com/office/drawing/2014/main" id="{C5BA8FC3-060D-F0A5-8322-9D30A0E1929B}"/>
              </a:ext>
            </a:extLst>
          </p:cNvPr>
          <p:cNvSpPr/>
          <p:nvPr userDrawn="1"/>
        </p:nvSpPr>
        <p:spPr>
          <a:xfrm rot="10800000" flipH="1">
            <a:off x="0" y="4067175"/>
            <a:ext cx="12191999" cy="2790825"/>
          </a:xfrm>
          <a:prstGeom prst="flowChartDocument">
            <a:avLst/>
          </a:prstGeom>
          <a:solidFill>
            <a:srgbClr val="003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3F58C07F-51C5-9418-EE26-0A4AF750058D}"/>
              </a:ext>
            </a:extLst>
          </p:cNvPr>
          <p:cNvSpPr>
            <a:spLocks noGrp="1"/>
          </p:cNvSpPr>
          <p:nvPr>
            <p:ph type="title" hasCustomPrompt="1"/>
          </p:nvPr>
        </p:nvSpPr>
        <p:spPr>
          <a:xfrm>
            <a:off x="900000" y="2506824"/>
            <a:ext cx="2283038" cy="941136"/>
          </a:xfrm>
        </p:spPr>
        <p:txBody>
          <a:bodyPr/>
          <a:lstStyle>
            <a:lvl1pPr>
              <a:defRPr>
                <a:solidFill>
                  <a:srgbClr val="003843"/>
                </a:solidFill>
              </a:defRPr>
            </a:lvl1pPr>
          </a:lstStyle>
          <a:p>
            <a:r>
              <a:rPr lang="da-DK"/>
              <a:t>Kontakt</a:t>
            </a:r>
          </a:p>
        </p:txBody>
      </p:sp>
      <p:sp>
        <p:nvSpPr>
          <p:cNvPr id="4" name="Pladsholder til indhold 2">
            <a:extLst>
              <a:ext uri="{FF2B5EF4-FFF2-40B4-BE49-F238E27FC236}">
                <a16:creationId xmlns:a16="http://schemas.microsoft.com/office/drawing/2014/main" id="{526AB892-77E9-213C-01EC-851AF19064EA}"/>
              </a:ext>
            </a:extLst>
          </p:cNvPr>
          <p:cNvSpPr>
            <a:spLocks noGrp="1"/>
          </p:cNvSpPr>
          <p:nvPr>
            <p:ph idx="1"/>
          </p:nvPr>
        </p:nvSpPr>
        <p:spPr>
          <a:xfrm>
            <a:off x="4038600" y="2622287"/>
            <a:ext cx="3124200" cy="1493520"/>
          </a:xfrm>
        </p:spPr>
        <p:txBody>
          <a:bodyPr/>
          <a:lstStyle>
            <a:lvl1pPr marL="0" indent="0">
              <a:lnSpc>
                <a:spcPct val="100000"/>
              </a:lnSpc>
              <a:spcBef>
                <a:spcPts val="0"/>
              </a:spcBef>
              <a:spcAft>
                <a:spcPts val="600"/>
              </a:spcAft>
              <a:buFontTx/>
              <a:buNone/>
              <a:defRPr sz="1400">
                <a:solidFill>
                  <a:schemeClr val="tx1"/>
                </a:solidFill>
              </a:defRPr>
            </a:lvl1pPr>
            <a:lvl2pPr marL="457200" indent="0">
              <a:buFontTx/>
              <a:buNone/>
              <a:defRPr sz="1800">
                <a:solidFill>
                  <a:schemeClr val="bg1"/>
                </a:solidFill>
              </a:defRPr>
            </a:lvl2pPr>
            <a:lvl3pPr marL="914400" indent="0">
              <a:buFontTx/>
              <a:buNone/>
              <a:defRPr sz="1800">
                <a:solidFill>
                  <a:schemeClr val="bg1"/>
                </a:solidFill>
              </a:defRPr>
            </a:lvl3pPr>
            <a:lvl4pPr marL="1371600" indent="0">
              <a:buFontTx/>
              <a:buNone/>
              <a:defRPr sz="1800">
                <a:solidFill>
                  <a:schemeClr val="bg1"/>
                </a:solidFill>
              </a:defRPr>
            </a:lvl4pPr>
            <a:lvl5pPr marL="1828800" indent="0">
              <a:buFontTx/>
              <a:buNone/>
              <a:defRPr sz="1800">
                <a:solidFill>
                  <a:schemeClr val="bg1"/>
                </a:solidFill>
              </a:defRPr>
            </a:lvl5pPr>
          </a:lstStyle>
          <a:p>
            <a:pPr lvl="0"/>
            <a:r>
              <a:rPr lang="da-DK" noProof="0"/>
              <a:t>Klik for at redigere teksttypografierne i masteren</a:t>
            </a:r>
          </a:p>
        </p:txBody>
      </p:sp>
      <p:pic>
        <p:nvPicPr>
          <p:cNvPr id="8" name="Billede 7">
            <a:extLst>
              <a:ext uri="{FF2B5EF4-FFF2-40B4-BE49-F238E27FC236}">
                <a16:creationId xmlns:a16="http://schemas.microsoft.com/office/drawing/2014/main" id="{B323A5C4-9B4E-1258-C4C2-C5DB2E0EA411}"/>
              </a:ext>
            </a:extLst>
          </p:cNvPr>
          <p:cNvPicPr>
            <a:picLocks noChangeAspect="1"/>
          </p:cNvPicPr>
          <p:nvPr userDrawn="1"/>
        </p:nvPicPr>
        <p:blipFill>
          <a:blip r:embed="rId2"/>
          <a:stretch>
            <a:fillRect/>
          </a:stretch>
        </p:blipFill>
        <p:spPr>
          <a:xfrm>
            <a:off x="304800" y="6344053"/>
            <a:ext cx="2808000" cy="241041"/>
          </a:xfrm>
          <a:prstGeom prst="rect">
            <a:avLst/>
          </a:prstGeom>
        </p:spPr>
      </p:pic>
      <p:pic>
        <p:nvPicPr>
          <p:cNvPr id="11" name="Billede 10">
            <a:extLst>
              <a:ext uri="{FF2B5EF4-FFF2-40B4-BE49-F238E27FC236}">
                <a16:creationId xmlns:a16="http://schemas.microsoft.com/office/drawing/2014/main" id="{D671E023-46C6-ED0A-AB96-BDE486EB9333}"/>
              </a:ext>
            </a:extLst>
          </p:cNvPr>
          <p:cNvPicPr>
            <a:picLocks/>
          </p:cNvPicPr>
          <p:nvPr userDrawn="1"/>
        </p:nvPicPr>
        <p:blipFill>
          <a:blip r:embed="rId3"/>
          <a:stretch>
            <a:fillRect/>
          </a:stretch>
        </p:blipFill>
        <p:spPr>
          <a:xfrm>
            <a:off x="876249" y="3048642"/>
            <a:ext cx="1926327" cy="144000"/>
          </a:xfrm>
          <a:prstGeom prst="rect">
            <a:avLst/>
          </a:prstGeom>
        </p:spPr>
      </p:pic>
    </p:spTree>
    <p:extLst>
      <p:ext uri="{BB962C8B-B14F-4D97-AF65-F5344CB8AC3E}">
        <p14:creationId xmlns:p14="http://schemas.microsoft.com/office/powerpoint/2010/main" val="350496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FORSIDE ALX BÆREDYGTIG">
    <p:spTree>
      <p:nvGrpSpPr>
        <p:cNvPr id="1" name=""/>
        <p:cNvGrpSpPr/>
        <p:nvPr/>
      </p:nvGrpSpPr>
      <p:grpSpPr>
        <a:xfrm>
          <a:off x="0" y="0"/>
          <a:ext cx="0" cy="0"/>
          <a:chOff x="0" y="0"/>
          <a:chExt cx="0" cy="0"/>
        </a:xfrm>
      </p:grpSpPr>
      <p:pic>
        <p:nvPicPr>
          <p:cNvPr id="11" name="Billede 10" descr="Et billede, der indeholder træ, person, udendørs, tøj&#10;&#10;AI-genereret indhold kan være ukorrekt.">
            <a:extLst>
              <a:ext uri="{FF2B5EF4-FFF2-40B4-BE49-F238E27FC236}">
                <a16:creationId xmlns:a16="http://schemas.microsoft.com/office/drawing/2014/main" id="{1D5533EA-34A2-1C3E-82C4-F40F51E1721B}"/>
              </a:ext>
            </a:extLst>
          </p:cNvPr>
          <p:cNvPicPr>
            <a:picLocks noChangeAspect="1"/>
          </p:cNvPicPr>
          <p:nvPr/>
        </p:nvPicPr>
        <p:blipFill>
          <a:blip r:embed="rId2"/>
          <a:stretch>
            <a:fillRect/>
          </a:stretch>
        </p:blipFill>
        <p:spPr>
          <a:xfrm>
            <a:off x="4140485" y="0"/>
            <a:ext cx="8051515" cy="4528977"/>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20018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FORSIDE ALX AI">
    <p:spTree>
      <p:nvGrpSpPr>
        <p:cNvPr id="1" name=""/>
        <p:cNvGrpSpPr/>
        <p:nvPr/>
      </p:nvGrpSpPr>
      <p:grpSpPr>
        <a:xfrm>
          <a:off x="0" y="0"/>
          <a:ext cx="0" cy="0"/>
          <a:chOff x="0" y="0"/>
          <a:chExt cx="0" cy="0"/>
        </a:xfrm>
      </p:grpSpPr>
      <p:pic>
        <p:nvPicPr>
          <p:cNvPr id="2" name="Billede 1" descr="Et billede, der indeholder person, fyrværkeri, lys/lygte&#10;&#10;AI-genereret indhold kan være ukorrekt.">
            <a:extLst>
              <a:ext uri="{FF2B5EF4-FFF2-40B4-BE49-F238E27FC236}">
                <a16:creationId xmlns:a16="http://schemas.microsoft.com/office/drawing/2014/main" id="{5D29AC76-5194-A073-E319-3DA1BCEAFC11}"/>
              </a:ext>
            </a:extLst>
          </p:cNvPr>
          <p:cNvPicPr>
            <a:picLocks noChangeAspect="1"/>
          </p:cNvPicPr>
          <p:nvPr/>
        </p:nvPicPr>
        <p:blipFill>
          <a:blip r:embed="rId2"/>
          <a:stretch>
            <a:fillRect/>
          </a:stretch>
        </p:blipFill>
        <p:spPr>
          <a:xfrm>
            <a:off x="4029357" y="0"/>
            <a:ext cx="8164530" cy="4592548"/>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540411"/>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FORSIDE AI Sprogteknologi">
    <p:spTree>
      <p:nvGrpSpPr>
        <p:cNvPr id="1" name=""/>
        <p:cNvGrpSpPr/>
        <p:nvPr/>
      </p:nvGrpSpPr>
      <p:grpSpPr>
        <a:xfrm>
          <a:off x="0" y="0"/>
          <a:ext cx="0" cy="0"/>
          <a:chOff x="0" y="0"/>
          <a:chExt cx="0" cy="0"/>
        </a:xfrm>
      </p:grpSpPr>
      <p:pic>
        <p:nvPicPr>
          <p:cNvPr id="6" name="Billede 5" descr="Et billede, der indeholder person, indendørs, tøj, Ansigt&#10;&#10;AI-genereret indhold kan være ukorrekt.">
            <a:extLst>
              <a:ext uri="{FF2B5EF4-FFF2-40B4-BE49-F238E27FC236}">
                <a16:creationId xmlns:a16="http://schemas.microsoft.com/office/drawing/2014/main" id="{869A67AF-8795-6ADF-B0C8-649016374805}"/>
              </a:ext>
            </a:extLst>
          </p:cNvPr>
          <p:cNvPicPr>
            <a:picLocks noChangeAspect="1"/>
          </p:cNvPicPr>
          <p:nvPr/>
        </p:nvPicPr>
        <p:blipFill>
          <a:blip r:embed="rId2" cstate="screen">
            <a:extLst>
              <a:ext uri="{28A0092B-C50C-407E-A947-70E740481C1C}">
                <a14:useLocalDpi xmlns:a14="http://schemas.microsoft.com/office/drawing/2010/main"/>
              </a:ext>
            </a:extLst>
          </a:blip>
          <a:srcRect b="-1"/>
          <a:stretch>
            <a:fillRect/>
          </a:stretch>
        </p:blipFill>
        <p:spPr>
          <a:xfrm>
            <a:off x="4265662" y="0"/>
            <a:ext cx="7926338" cy="4687743"/>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817998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ORSIDE ALX SUNDHED">
    <p:spTree>
      <p:nvGrpSpPr>
        <p:cNvPr id="1" name=""/>
        <p:cNvGrpSpPr/>
        <p:nvPr/>
      </p:nvGrpSpPr>
      <p:grpSpPr>
        <a:xfrm>
          <a:off x="0" y="0"/>
          <a:ext cx="0" cy="0"/>
          <a:chOff x="0" y="0"/>
          <a:chExt cx="0" cy="0"/>
        </a:xfrm>
      </p:grpSpPr>
      <p:pic>
        <p:nvPicPr>
          <p:cNvPr id="17" name="Billede 16" descr="Et billede, der indeholder skærmbillede, elektronik, musik&#10;&#10;AI-genereret indhold kan være ukorrekt.">
            <a:extLst>
              <a:ext uri="{FF2B5EF4-FFF2-40B4-BE49-F238E27FC236}">
                <a16:creationId xmlns:a16="http://schemas.microsoft.com/office/drawing/2014/main" id="{0C704087-8C8C-A1EB-7981-3819ABE470AD}"/>
              </a:ext>
            </a:extLst>
          </p:cNvPr>
          <p:cNvPicPr>
            <a:picLocks noChangeAspect="1"/>
          </p:cNvPicPr>
          <p:nvPr/>
        </p:nvPicPr>
        <p:blipFill>
          <a:blip r:embed="rId2"/>
          <a:stretch>
            <a:fillRect/>
          </a:stretch>
        </p:blipFill>
        <p:spPr>
          <a:xfrm>
            <a:off x="4173365" y="0"/>
            <a:ext cx="8018635" cy="4510482"/>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913175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vid side - 1 tekstboks">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550DC7-A416-CF41-A483-9ADA70B3986D}"/>
              </a:ext>
            </a:extLst>
          </p:cNvPr>
          <p:cNvSpPr>
            <a:spLocks noGrp="1"/>
          </p:cNvSpPr>
          <p:nvPr>
            <p:ph idx="1"/>
          </p:nvPr>
        </p:nvSpPr>
        <p:spPr>
          <a:xfrm>
            <a:off x="900000" y="1620000"/>
            <a:ext cx="10440000" cy="4320000"/>
          </a:xfrm>
          <a:prstGeom prst="rect">
            <a:avLst/>
          </a:prstGeom>
        </p:spPr>
        <p:txBody>
          <a:bodyPr vert="horz" lIns="0" tIns="0" rIns="0" bIns="0" rtlCol="0">
            <a:noAutofit/>
          </a:bodyPr>
          <a:lstStyle>
            <a:lvl1pPr marL="360000" indent="-360000">
              <a:spcBef>
                <a:spcPts val="600"/>
              </a:spcBef>
              <a:buClrTx/>
              <a:buFont typeface="Arial" panose="020B0604020202020204" pitchFamily="34" charset="0"/>
              <a:buChar char="•"/>
              <a:defRPr>
                <a:solidFill>
                  <a:srgbClr val="343434"/>
                </a:solidFill>
                <a:latin typeface="Arial" panose="020B0604020202020204" pitchFamily="34" charset="0"/>
                <a:cs typeface="Arial" panose="020B0604020202020204" pitchFamily="34" charset="0"/>
              </a:defRPr>
            </a:lvl1pPr>
            <a:lvl2pPr marL="720000" indent="-358775">
              <a:spcBef>
                <a:spcPts val="600"/>
              </a:spcBef>
              <a:buClrTx/>
              <a:tabLst/>
              <a:defRPr>
                <a:solidFill>
                  <a:srgbClr val="343434"/>
                </a:solidFill>
                <a:latin typeface="Arial" panose="020B0604020202020204" pitchFamily="34" charset="0"/>
                <a:cs typeface="Arial" panose="020B0604020202020204" pitchFamily="34" charset="0"/>
              </a:defRPr>
            </a:lvl2pPr>
            <a:lvl3pPr marL="1080000" indent="-360000">
              <a:spcBef>
                <a:spcPts val="600"/>
              </a:spcBef>
              <a:buClrTx/>
              <a:tabLst/>
              <a:defRPr sz="1800">
                <a:solidFill>
                  <a:srgbClr val="343434"/>
                </a:solidFill>
                <a:latin typeface="Arial" panose="020B0604020202020204" pitchFamily="34" charset="0"/>
                <a:cs typeface="Arial" panose="020B0604020202020204" pitchFamily="34" charset="0"/>
              </a:defRPr>
            </a:lvl3pPr>
            <a:lvl4pPr marL="1080000" indent="-360000">
              <a:defRPr>
                <a:latin typeface="Montserrat" pitchFamily="2" charset="77"/>
                <a:cs typeface="Arial" panose="020B0604020202020204" pitchFamily="34" charset="0"/>
              </a:defRPr>
            </a:lvl4pPr>
          </a:lstStyle>
          <a:p>
            <a:pPr lvl="0"/>
            <a:r>
              <a:rPr lang="en-US" noProof="0"/>
              <a:t>Click to edit Master text styles</a:t>
            </a:r>
          </a:p>
          <a:p>
            <a:pPr lvl="1"/>
            <a:r>
              <a:rPr lang="en-US" noProof="0"/>
              <a:t>Second level</a:t>
            </a:r>
          </a:p>
          <a:p>
            <a:pPr lvl="2"/>
            <a:r>
              <a:rPr lang="en-US" noProof="0"/>
              <a:t>Third level</a:t>
            </a:r>
          </a:p>
        </p:txBody>
      </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lvl1pPr>
              <a:defRPr b="0"/>
            </a:lvl1pPr>
          </a:lstStyle>
          <a:p>
            <a:r>
              <a:rPr lang="en-US" noProof="0"/>
              <a:t>Click to edit Master title style</a:t>
            </a:r>
            <a:endParaRPr lang="da-DK" noProof="0" dirty="0"/>
          </a:p>
        </p:txBody>
      </p:sp>
      <p:sp>
        <p:nvSpPr>
          <p:cNvPr id="10" name="Pladsholder til dato 9">
            <a:extLst>
              <a:ext uri="{FF2B5EF4-FFF2-40B4-BE49-F238E27FC236}">
                <a16:creationId xmlns:a16="http://schemas.microsoft.com/office/drawing/2014/main" id="{1BB2F60C-788E-9A59-EF13-80326069FB78}"/>
              </a:ext>
            </a:extLst>
          </p:cNvPr>
          <p:cNvSpPr>
            <a:spLocks noGrp="1"/>
          </p:cNvSpPr>
          <p:nvPr>
            <p:ph type="dt" sz="half" idx="10"/>
          </p:nvPr>
        </p:nvSpPr>
        <p:spPr/>
        <p:txBody>
          <a:bodyPr/>
          <a:lstStyle/>
          <a:p>
            <a:fld id="{966570FE-B5FB-B343-9266-1BC06216A43C}" type="datetime1">
              <a:rPr lang="da-DK" smtClean="0"/>
              <a:t>03-10-2025</a:t>
            </a:fld>
            <a:endParaRPr lang="da-DK"/>
          </a:p>
        </p:txBody>
      </p:sp>
      <p:sp>
        <p:nvSpPr>
          <p:cNvPr id="11" name="Pladsholder til sidefod 10">
            <a:extLst>
              <a:ext uri="{FF2B5EF4-FFF2-40B4-BE49-F238E27FC236}">
                <a16:creationId xmlns:a16="http://schemas.microsoft.com/office/drawing/2014/main" id="{C715199F-1D98-9548-D278-C6709A1D5092}"/>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1842143F-A33C-07B8-623A-3A8B9C79E160}"/>
              </a:ext>
            </a:extLst>
          </p:cNvPr>
          <p:cNvSpPr>
            <a:spLocks noGrp="1"/>
          </p:cNvSpPr>
          <p:nvPr>
            <p:ph type="sldNum" sz="quarter" idx="12"/>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90152296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Hvid side - 1 tekstboks">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550DC7-A416-CF41-A483-9ADA70B3986D}"/>
              </a:ext>
            </a:extLst>
          </p:cNvPr>
          <p:cNvSpPr>
            <a:spLocks noGrp="1"/>
          </p:cNvSpPr>
          <p:nvPr>
            <p:ph idx="1"/>
          </p:nvPr>
        </p:nvSpPr>
        <p:spPr>
          <a:xfrm>
            <a:off x="899999" y="1620000"/>
            <a:ext cx="5040000" cy="4320000"/>
          </a:xfrm>
          <a:prstGeom prst="rect">
            <a:avLst/>
          </a:prstGeom>
        </p:spPr>
        <p:txBody>
          <a:bodyPr vert="horz" lIns="0" tIns="0" rIns="0" bIns="0" rtlCol="0">
            <a:noAutofit/>
          </a:bodyPr>
          <a:lstStyle>
            <a:lvl1pPr marL="360000" indent="-360000">
              <a:spcBef>
                <a:spcPts val="600"/>
              </a:spcBef>
              <a:buClrTx/>
              <a:buFont typeface="Arial" panose="020B0604020202020204" pitchFamily="34" charset="0"/>
              <a:buChar char="•"/>
              <a:defRPr>
                <a:solidFill>
                  <a:srgbClr val="343434"/>
                </a:solidFill>
                <a:latin typeface="Arial" panose="020B0604020202020204" pitchFamily="34" charset="0"/>
                <a:cs typeface="Arial" panose="020B0604020202020204" pitchFamily="34" charset="0"/>
              </a:defRPr>
            </a:lvl1pPr>
            <a:lvl2pPr marL="720000" indent="-358775">
              <a:spcBef>
                <a:spcPts val="600"/>
              </a:spcBef>
              <a:buClrTx/>
              <a:tabLst/>
              <a:defRPr>
                <a:solidFill>
                  <a:srgbClr val="343434"/>
                </a:solidFill>
                <a:latin typeface="Arial" panose="020B0604020202020204" pitchFamily="34" charset="0"/>
                <a:cs typeface="Arial" panose="020B0604020202020204" pitchFamily="34" charset="0"/>
              </a:defRPr>
            </a:lvl2pPr>
            <a:lvl3pPr marL="1080000" indent="-360000">
              <a:spcBef>
                <a:spcPts val="600"/>
              </a:spcBef>
              <a:buClrTx/>
              <a:tabLst/>
              <a:defRPr sz="1800">
                <a:solidFill>
                  <a:srgbClr val="343434"/>
                </a:solidFill>
                <a:latin typeface="Arial" panose="020B0604020202020204" pitchFamily="34" charset="0"/>
                <a:cs typeface="Arial" panose="020B0604020202020204" pitchFamily="34" charset="0"/>
              </a:defRPr>
            </a:lvl3pPr>
            <a:lvl4pPr marL="1080000" indent="-360000">
              <a:defRPr>
                <a:latin typeface="Montserrat" pitchFamily="2" charset="77"/>
                <a:cs typeface="Arial" panose="020B0604020202020204" pitchFamily="34" charset="0"/>
              </a:defRPr>
            </a:lvl4pPr>
          </a:lstStyle>
          <a:p>
            <a:pPr lvl="0"/>
            <a:r>
              <a:rPr lang="en-US" noProof="0"/>
              <a:t>Click to edit Master text styles</a:t>
            </a:r>
          </a:p>
          <a:p>
            <a:pPr lvl="1"/>
            <a:r>
              <a:rPr lang="en-US" noProof="0"/>
              <a:t>Second level</a:t>
            </a:r>
          </a:p>
          <a:p>
            <a:pPr lvl="2"/>
            <a:r>
              <a:rPr lang="en-US" noProof="0"/>
              <a:t>Third level</a:t>
            </a:r>
          </a:p>
        </p:txBody>
      </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lvl1pPr>
              <a:defRPr b="0"/>
            </a:lvl1pPr>
          </a:lstStyle>
          <a:p>
            <a:r>
              <a:rPr lang="en-US" noProof="0"/>
              <a:t>Click to edit Master title style</a:t>
            </a:r>
            <a:endParaRPr lang="da-DK" noProof="0" dirty="0"/>
          </a:p>
        </p:txBody>
      </p:sp>
      <p:sp>
        <p:nvSpPr>
          <p:cNvPr id="10" name="Pladsholder til dato 9">
            <a:extLst>
              <a:ext uri="{FF2B5EF4-FFF2-40B4-BE49-F238E27FC236}">
                <a16:creationId xmlns:a16="http://schemas.microsoft.com/office/drawing/2014/main" id="{1BB2F60C-788E-9A59-EF13-80326069FB78}"/>
              </a:ext>
            </a:extLst>
          </p:cNvPr>
          <p:cNvSpPr>
            <a:spLocks noGrp="1"/>
          </p:cNvSpPr>
          <p:nvPr>
            <p:ph type="dt" sz="half" idx="10"/>
          </p:nvPr>
        </p:nvSpPr>
        <p:spPr/>
        <p:txBody>
          <a:bodyPr/>
          <a:lstStyle/>
          <a:p>
            <a:fld id="{966570FE-B5FB-B343-9266-1BC06216A43C}" type="datetime1">
              <a:rPr lang="da-DK" smtClean="0"/>
              <a:t>03-10-2025</a:t>
            </a:fld>
            <a:endParaRPr lang="da-DK"/>
          </a:p>
        </p:txBody>
      </p:sp>
      <p:sp>
        <p:nvSpPr>
          <p:cNvPr id="11" name="Pladsholder til sidefod 10">
            <a:extLst>
              <a:ext uri="{FF2B5EF4-FFF2-40B4-BE49-F238E27FC236}">
                <a16:creationId xmlns:a16="http://schemas.microsoft.com/office/drawing/2014/main" id="{C715199F-1D98-9548-D278-C6709A1D5092}"/>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1842143F-A33C-07B8-623A-3A8B9C79E160}"/>
              </a:ext>
            </a:extLst>
          </p:cNvPr>
          <p:cNvSpPr>
            <a:spLocks noGrp="1"/>
          </p:cNvSpPr>
          <p:nvPr>
            <p:ph type="sldNum" sz="quarter" idx="12"/>
          </p:nvPr>
        </p:nvSpPr>
        <p:spPr/>
        <p:txBody>
          <a:bodyPr/>
          <a:lstStyle/>
          <a:p>
            <a:fld id="{D9FF5FAE-2060-B54F-BDDB-0825BCE6ACB8}" type="slidenum">
              <a:rPr lang="da-DK" smtClean="0"/>
              <a:pPr/>
              <a:t>‹#›</a:t>
            </a:fld>
            <a:endParaRPr lang="da-DK"/>
          </a:p>
        </p:txBody>
      </p:sp>
      <p:sp>
        <p:nvSpPr>
          <p:cNvPr id="3" name="Pladsholder til tekst 2">
            <a:extLst>
              <a:ext uri="{FF2B5EF4-FFF2-40B4-BE49-F238E27FC236}">
                <a16:creationId xmlns:a16="http://schemas.microsoft.com/office/drawing/2014/main" id="{60D059A8-DCE4-A46D-60D3-F398DD48FAD3}"/>
              </a:ext>
            </a:extLst>
          </p:cNvPr>
          <p:cNvSpPr>
            <a:spLocks noGrp="1"/>
          </p:cNvSpPr>
          <p:nvPr>
            <p:ph type="body" sz="quarter" idx="13"/>
          </p:nvPr>
        </p:nvSpPr>
        <p:spPr>
          <a:xfrm>
            <a:off x="6300000" y="1620000"/>
            <a:ext cx="5040000" cy="4337050"/>
          </a:xfrm>
        </p:spPr>
        <p:txBody>
          <a:bodyPr/>
          <a:lstStyle>
            <a:lvl2pPr>
              <a:defRPr lang="da-DK" sz="2000" kern="1200" noProof="0" dirty="0" smtClean="0">
                <a:solidFill>
                  <a:srgbClr val="343434"/>
                </a:solidFill>
                <a:latin typeface="Arial" panose="020B0604020202020204" pitchFamily="34" charset="0"/>
                <a:ea typeface="+mn-ea"/>
                <a:cs typeface="Arial" panose="020B0604020202020204" pitchFamily="34" charset="0"/>
              </a:defRPr>
            </a:lvl2pPr>
            <a:lvl3pPr>
              <a:defRPr lang="da-DK" sz="1800" kern="1200" dirty="0">
                <a:solidFill>
                  <a:srgbClr val="343434"/>
                </a:solidFill>
                <a:latin typeface="Arial" panose="020B0604020202020204" pitchFamily="34" charset="0"/>
                <a:ea typeface="Tahoma" panose="020B0604030504040204" pitchFamily="34" charset="0"/>
                <a:cs typeface="Arial" panose="020B0604020202020204" pitchFamily="34" charset="0"/>
              </a:defRPr>
            </a:lvl3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4339453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vid side 2 tekstbokse">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64C8BE60-2B52-C474-A2CB-1F64FF30550F}"/>
              </a:ext>
            </a:extLst>
          </p:cNvPr>
          <p:cNvGrpSpPr>
            <a:grpSpLocks/>
          </p:cNvGrpSpPr>
          <p:nvPr/>
        </p:nvGrpSpPr>
        <p:grpSpPr>
          <a:xfrm>
            <a:off x="6168866" y="0"/>
            <a:ext cx="6023133" cy="6875719"/>
            <a:chOff x="6168866" y="0"/>
            <a:chExt cx="6023133" cy="6875719"/>
          </a:xfrm>
        </p:grpSpPr>
        <p:sp>
          <p:nvSpPr>
            <p:cNvPr id="2" name="Right Triangle 5">
              <a:extLst>
                <a:ext uri="{FF2B5EF4-FFF2-40B4-BE49-F238E27FC236}">
                  <a16:creationId xmlns:a16="http://schemas.microsoft.com/office/drawing/2014/main" id="{BDA80A67-9751-09B1-DB0C-8281D5DF6CC4}"/>
                </a:ext>
              </a:extLst>
            </p:cNvPr>
            <p:cNvSpPr>
              <a:spLocks/>
            </p:cNvSpPr>
            <p:nvPr userDrawn="1"/>
          </p:nvSpPr>
          <p:spPr>
            <a:xfrm rot="16200000">
              <a:off x="3876182" y="2292684"/>
              <a:ext cx="6875719" cy="2290351"/>
            </a:xfrm>
            <a:prstGeom prst="rtTriangle">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3" name="Rectangle 6">
              <a:extLst>
                <a:ext uri="{FF2B5EF4-FFF2-40B4-BE49-F238E27FC236}">
                  <a16:creationId xmlns:a16="http://schemas.microsoft.com/office/drawing/2014/main" id="{D1B89683-95FC-5F47-3B48-A48206CDFC66}"/>
                </a:ext>
              </a:extLst>
            </p:cNvPr>
            <p:cNvSpPr>
              <a:spLocks/>
            </p:cNvSpPr>
            <p:nvPr userDrawn="1"/>
          </p:nvSpPr>
          <p:spPr>
            <a:xfrm>
              <a:off x="8459216" y="0"/>
              <a:ext cx="3732783" cy="6858000"/>
            </a:xfrm>
            <a:prstGeom prst="rect">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gr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p>
            <a:r>
              <a:rPr lang="en-US" noProof="0"/>
              <a:t>Click to edit Master title style</a:t>
            </a:r>
            <a:endParaRPr lang="da-DK" noProof="0" dirty="0"/>
          </a:p>
        </p:txBody>
      </p:sp>
      <p:sp>
        <p:nvSpPr>
          <p:cNvPr id="10" name="Text Placeholder 2">
            <a:extLst>
              <a:ext uri="{FF2B5EF4-FFF2-40B4-BE49-F238E27FC236}">
                <a16:creationId xmlns:a16="http://schemas.microsoft.com/office/drawing/2014/main" id="{0BFFC66B-5AED-2744-BFAE-4D029775EE38}"/>
              </a:ext>
            </a:extLst>
          </p:cNvPr>
          <p:cNvSpPr>
            <a:spLocks noGrp="1"/>
          </p:cNvSpPr>
          <p:nvPr>
            <p:ph idx="1"/>
          </p:nvPr>
        </p:nvSpPr>
        <p:spPr>
          <a:xfrm>
            <a:off x="899999" y="1620000"/>
            <a:ext cx="6513171" cy="4320000"/>
          </a:xfrm>
          <a:prstGeom prst="rect">
            <a:avLst/>
          </a:prstGeom>
        </p:spPr>
        <p:txBody>
          <a:bodyPr vert="horz" lIns="0" tIns="0" rIns="0" bIns="0" rtlCol="0">
            <a:noAutofit/>
          </a:bodyPr>
          <a:lstStyle>
            <a:lvl1pPr>
              <a:spcBef>
                <a:spcPts val="600"/>
              </a:spcBef>
              <a:defRPr sz="2400">
                <a:solidFill>
                  <a:srgbClr val="343434"/>
                </a:solidFill>
                <a:latin typeface="Arial" panose="020B0604020202020204" pitchFamily="34" charset="0"/>
                <a:cs typeface="Arial" panose="020B0604020202020204" pitchFamily="34" charset="0"/>
              </a:defRPr>
            </a:lvl1pPr>
            <a:lvl2pPr marL="720000">
              <a:spcBef>
                <a:spcPts val="600"/>
              </a:spcBef>
              <a:buClr>
                <a:schemeClr val="tx1"/>
              </a:buClr>
              <a:defRPr>
                <a:solidFill>
                  <a:srgbClr val="343434"/>
                </a:solidFill>
                <a:latin typeface="Arial" panose="020B0604020202020204" pitchFamily="34" charset="0"/>
                <a:cs typeface="Arial" panose="020B0604020202020204" pitchFamily="34" charset="0"/>
              </a:defRPr>
            </a:lvl2pPr>
            <a:lvl3pPr marL="1080000">
              <a:spcBef>
                <a:spcPts val="600"/>
              </a:spcBef>
              <a:defRPr sz="1800">
                <a:solidFill>
                  <a:srgbClr val="343434"/>
                </a:solidFill>
                <a:latin typeface="Arial" panose="020B0604020202020204" pitchFamily="34" charset="0"/>
                <a:cs typeface="Arial" panose="020B0604020202020204" pitchFamily="34" charset="0"/>
              </a:defRPr>
            </a:lvl3pPr>
          </a:lstStyle>
          <a:p>
            <a:pPr lvl="0"/>
            <a:r>
              <a:rPr lang="en-US" noProof="0"/>
              <a:t>Click to edit Master text styles</a:t>
            </a:r>
          </a:p>
          <a:p>
            <a:pPr lvl="1"/>
            <a:r>
              <a:rPr lang="en-US" noProof="0"/>
              <a:t>Second level</a:t>
            </a:r>
          </a:p>
          <a:p>
            <a:pPr lvl="2"/>
            <a:r>
              <a:rPr lang="en-US" noProof="0"/>
              <a:t>Third level</a:t>
            </a:r>
          </a:p>
        </p:txBody>
      </p:sp>
      <p:sp>
        <p:nvSpPr>
          <p:cNvPr id="8" name="Pladsholder til dato 7">
            <a:extLst>
              <a:ext uri="{FF2B5EF4-FFF2-40B4-BE49-F238E27FC236}">
                <a16:creationId xmlns:a16="http://schemas.microsoft.com/office/drawing/2014/main" id="{2E08A753-BCB9-AF7C-B2E7-E96AE441A1E7}"/>
              </a:ext>
            </a:extLst>
          </p:cNvPr>
          <p:cNvSpPr>
            <a:spLocks noGrp="1"/>
          </p:cNvSpPr>
          <p:nvPr>
            <p:ph type="dt" sz="half" idx="11"/>
          </p:nvPr>
        </p:nvSpPr>
        <p:spPr/>
        <p:txBody>
          <a:bodyPr/>
          <a:lstStyle/>
          <a:p>
            <a:fld id="{966570FE-B5FB-B343-9266-1BC06216A43C}" type="datetime1">
              <a:rPr lang="da-DK" smtClean="0"/>
              <a:t>03-10-2025</a:t>
            </a:fld>
            <a:endParaRPr lang="da-DK"/>
          </a:p>
        </p:txBody>
      </p:sp>
      <p:sp>
        <p:nvSpPr>
          <p:cNvPr id="11" name="Pladsholder til sidefod 10">
            <a:extLst>
              <a:ext uri="{FF2B5EF4-FFF2-40B4-BE49-F238E27FC236}">
                <a16:creationId xmlns:a16="http://schemas.microsoft.com/office/drawing/2014/main" id="{A29B5240-8D55-E294-932C-E33FA9A3B5AC}"/>
              </a:ext>
            </a:extLst>
          </p:cNvPr>
          <p:cNvSpPr>
            <a:spLocks noGrp="1"/>
          </p:cNvSpPr>
          <p:nvPr>
            <p:ph type="ftr" sz="quarter" idx="12"/>
          </p:nvPr>
        </p:nvSpPr>
        <p:spPr/>
        <p:txBody>
          <a:bodyPr/>
          <a:lstStyle/>
          <a:p>
            <a:r>
              <a:rPr lang="da-DK"/>
              <a:t>cybersikker.alexandra.dk</a:t>
            </a:r>
          </a:p>
        </p:txBody>
      </p:sp>
      <p:sp>
        <p:nvSpPr>
          <p:cNvPr id="13" name="Pladsholder til slidenummer 12">
            <a:extLst>
              <a:ext uri="{FF2B5EF4-FFF2-40B4-BE49-F238E27FC236}">
                <a16:creationId xmlns:a16="http://schemas.microsoft.com/office/drawing/2014/main" id="{5E4341C0-49C3-7B86-12E9-938EE4813FD7}"/>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99068642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00000" y="1620000"/>
            <a:ext cx="10439999" cy="4320000"/>
          </a:xfrm>
          <a:prstGeom prst="rect">
            <a:avLst/>
          </a:prstGeom>
        </p:spPr>
        <p:txBody>
          <a:bodyPr vert="horz" lIns="0" tIns="0" rIns="0" bIns="0" rtlCol="0">
            <a:noAutofit/>
          </a:bodyPr>
          <a:lstStyle/>
          <a:p>
            <a:pPr lvl="0"/>
            <a:r>
              <a:rPr lang="da-DK" noProof="0" dirty="0"/>
              <a:t>Klik for at redigere</a:t>
            </a:r>
          </a:p>
          <a:p>
            <a:pPr lvl="2"/>
            <a:r>
              <a:rPr lang="da-DK" noProof="0" dirty="0"/>
              <a:t>Andet niveau</a:t>
            </a:r>
          </a:p>
          <a:p>
            <a:pPr lvl="3"/>
            <a:r>
              <a:rPr lang="da-DK" noProof="0" dirty="0"/>
              <a:t>Tredje niveau</a:t>
            </a:r>
          </a:p>
        </p:txBody>
      </p:sp>
      <p:sp>
        <p:nvSpPr>
          <p:cNvPr id="2" name="Title Placeholder 1">
            <a:extLst>
              <a:ext uri="{FF2B5EF4-FFF2-40B4-BE49-F238E27FC236}">
                <a16:creationId xmlns:a16="http://schemas.microsoft.com/office/drawing/2014/main" id="{1FBB6D30-42BF-CA45-976E-18C42243CC7C}"/>
              </a:ext>
            </a:extLst>
          </p:cNvPr>
          <p:cNvSpPr>
            <a:spLocks noGrp="1"/>
          </p:cNvSpPr>
          <p:nvPr>
            <p:ph type="title"/>
          </p:nvPr>
        </p:nvSpPr>
        <p:spPr>
          <a:xfrm>
            <a:off x="899999" y="540000"/>
            <a:ext cx="10440000" cy="553998"/>
          </a:xfrm>
          <a:prstGeom prst="rect">
            <a:avLst/>
          </a:prstGeom>
        </p:spPr>
        <p:txBody>
          <a:bodyPr vert="horz" wrap="square" lIns="0" tIns="0" rIns="0" bIns="0" rtlCol="0" anchor="t" anchorCtr="0">
            <a:spAutoFit/>
          </a:bodyPr>
          <a:lstStyle/>
          <a:p>
            <a:endParaRPr lang="da-DK" dirty="0"/>
          </a:p>
        </p:txBody>
      </p:sp>
      <p:sp>
        <p:nvSpPr>
          <p:cNvPr id="5" name="Pladsholder til dato 33">
            <a:extLst>
              <a:ext uri="{FF2B5EF4-FFF2-40B4-BE49-F238E27FC236}">
                <a16:creationId xmlns:a16="http://schemas.microsoft.com/office/drawing/2014/main" id="{52560EC3-C564-7D2C-3E25-B5570F0A3033}"/>
              </a:ext>
            </a:extLst>
          </p:cNvPr>
          <p:cNvSpPr>
            <a:spLocks noGrp="1"/>
          </p:cNvSpPr>
          <p:nvPr>
            <p:ph type="dt" sz="half" idx="2"/>
          </p:nvPr>
        </p:nvSpPr>
        <p:spPr>
          <a:xfrm>
            <a:off x="4651466" y="6557851"/>
            <a:ext cx="2889068" cy="182562"/>
          </a:xfrm>
          <a:prstGeom prst="rect">
            <a:avLst/>
          </a:prstGeom>
        </p:spPr>
        <p:txBody>
          <a:bodyPr/>
          <a:lstStyle>
            <a:lvl1pPr algn="ctr">
              <a:defRPr sz="800">
                <a:solidFill>
                  <a:schemeClr val="bg1">
                    <a:lumMod val="65000"/>
                  </a:schemeClr>
                </a:solidFill>
              </a:defRPr>
            </a:lvl1pPr>
          </a:lstStyle>
          <a:p>
            <a:fld id="{966570FE-B5FB-B343-9266-1BC06216A43C}" type="datetime1">
              <a:rPr lang="da-DK" smtClean="0"/>
              <a:t>03-10-2025</a:t>
            </a:fld>
            <a:endParaRPr lang="da-DK"/>
          </a:p>
        </p:txBody>
      </p:sp>
      <p:sp>
        <p:nvSpPr>
          <p:cNvPr id="9" name="Pladsholder til sidefod 34">
            <a:extLst>
              <a:ext uri="{FF2B5EF4-FFF2-40B4-BE49-F238E27FC236}">
                <a16:creationId xmlns:a16="http://schemas.microsoft.com/office/drawing/2014/main" id="{93A74E4A-F71B-4F89-2B52-996CFE61BD1F}"/>
              </a:ext>
            </a:extLst>
          </p:cNvPr>
          <p:cNvSpPr>
            <a:spLocks noGrp="1"/>
          </p:cNvSpPr>
          <p:nvPr>
            <p:ph type="ftr" sz="quarter" idx="3"/>
          </p:nvPr>
        </p:nvSpPr>
        <p:spPr>
          <a:xfrm>
            <a:off x="302345" y="6557851"/>
            <a:ext cx="3138687" cy="182562"/>
          </a:xfrm>
          <a:prstGeom prst="rect">
            <a:avLst/>
          </a:prstGeom>
        </p:spPr>
        <p:txBody>
          <a:bodyPr/>
          <a:lstStyle>
            <a:lvl1pPr algn="l">
              <a:defRPr sz="800" cap="all" baseline="0">
                <a:solidFill>
                  <a:schemeClr val="bg1">
                    <a:lumMod val="65000"/>
                  </a:schemeClr>
                </a:solidFill>
              </a:defRPr>
            </a:lvl1pPr>
          </a:lstStyle>
          <a:p>
            <a:r>
              <a:rPr lang="da-DK"/>
              <a:t>cybersikker.alexandra.dk</a:t>
            </a:r>
          </a:p>
        </p:txBody>
      </p:sp>
      <p:sp>
        <p:nvSpPr>
          <p:cNvPr id="10" name="Pladsholder til slidenummer 35">
            <a:extLst>
              <a:ext uri="{FF2B5EF4-FFF2-40B4-BE49-F238E27FC236}">
                <a16:creationId xmlns:a16="http://schemas.microsoft.com/office/drawing/2014/main" id="{3813305E-16A2-1B20-40D8-1AC807D5475D}"/>
              </a:ext>
            </a:extLst>
          </p:cNvPr>
          <p:cNvSpPr>
            <a:spLocks noGrp="1"/>
          </p:cNvSpPr>
          <p:nvPr>
            <p:ph type="sldNum" sz="quarter" idx="4"/>
          </p:nvPr>
        </p:nvSpPr>
        <p:spPr>
          <a:xfrm>
            <a:off x="9945251" y="6567126"/>
            <a:ext cx="1944404" cy="215444"/>
          </a:xfrm>
          <a:prstGeom prst="rect">
            <a:avLst/>
          </a:prstGeom>
        </p:spPr>
        <p:txBody>
          <a:bodyPr/>
          <a:lstStyle>
            <a:lvl1pPr algn="r">
              <a:defRPr sz="800">
                <a:solidFill>
                  <a:schemeClr val="bg1">
                    <a:lumMod val="65000"/>
                  </a:schemeClr>
                </a:solidFill>
              </a:defRPr>
            </a:lvl1pPr>
          </a:lstStyle>
          <a:p>
            <a:fld id="{D9FF5FAE-2060-B54F-BDDB-0825BCE6ACB8}" type="slidenum">
              <a:rPr lang="da-DK" smtClean="0"/>
              <a:pPr/>
              <a:t>‹#›</a:t>
            </a:fld>
            <a:endParaRPr lang="da-DK"/>
          </a:p>
        </p:txBody>
      </p:sp>
    </p:spTree>
    <p:extLst>
      <p:ext uri="{BB962C8B-B14F-4D97-AF65-F5344CB8AC3E}">
        <p14:creationId xmlns:p14="http://schemas.microsoft.com/office/powerpoint/2010/main" val="400678320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53" r:id="rId25"/>
    <p:sldLayoutId id="2147483660" r:id="rId26"/>
  </p:sldLayoutIdLst>
  <p:hf hdr="0"/>
  <p:txStyles>
    <p:titleStyle>
      <a:lvl1pPr marL="0" algn="l" defTabSz="457200" rtl="0" eaLnBrk="1" latinLnBrk="0" hangingPunct="1">
        <a:lnSpc>
          <a:spcPct val="100000"/>
        </a:lnSpc>
        <a:spcBef>
          <a:spcPct val="0"/>
        </a:spcBef>
        <a:buNone/>
        <a:defRPr lang="en-US" sz="3600" b="0" i="0" kern="1200" cap="none" baseline="0" dirty="0">
          <a:solidFill>
            <a:srgbClr val="343434"/>
          </a:solidFill>
          <a:latin typeface="Arial" panose="020B0604020202020204" pitchFamily="34" charset="0"/>
          <a:ea typeface="Verdana" panose="020B0604030504040204" pitchFamily="34" charset="0"/>
          <a:cs typeface="Arial" panose="020B0604020202020204" pitchFamily="34" charset="0"/>
        </a:defRPr>
      </a:lvl1pPr>
    </p:titleStyle>
    <p:bodyStyle>
      <a:lvl1pPr marL="360000" indent="-360000" algn="l" defTabSz="457200" rtl="0" eaLnBrk="1" latinLnBrk="0" hangingPunct="1">
        <a:lnSpc>
          <a:spcPct val="114000"/>
        </a:lnSpc>
        <a:spcBef>
          <a:spcPts val="600"/>
        </a:spcBef>
        <a:spcAft>
          <a:spcPts val="0"/>
        </a:spcAft>
        <a:buClr>
          <a:schemeClr val="tx1"/>
        </a:buClr>
        <a:buFont typeface="Arial" panose="020B0604020202020204" pitchFamily="34" charset="0"/>
        <a:buChar char="•"/>
        <a:defRPr sz="2400" kern="1200">
          <a:solidFill>
            <a:srgbClr val="343434"/>
          </a:solidFill>
          <a:latin typeface="Arial" panose="020B0604020202020204" pitchFamily="34" charset="0"/>
          <a:ea typeface="Tahoma" panose="020B0604030504040204" pitchFamily="34" charset="0"/>
          <a:cs typeface="Arial" panose="020B0604020202020204" pitchFamily="34" charset="0"/>
        </a:defRPr>
      </a:lvl1pPr>
      <a:lvl2pPr marL="327538" indent="-360000" algn="l" defTabSz="457200" rtl="0" eaLnBrk="1" latinLnBrk="0" hangingPunct="1">
        <a:lnSpc>
          <a:spcPct val="114000"/>
        </a:lnSpc>
        <a:spcBef>
          <a:spcPts val="1176"/>
        </a:spcBef>
        <a:buClr>
          <a:srgbClr val="D76432"/>
        </a:buClr>
        <a:buFont typeface="Arial" panose="020B0604020202020204" pitchFamily="34" charset="0"/>
        <a:buChar char="•"/>
        <a:tabLst/>
        <a:defRPr sz="2000" kern="1200">
          <a:solidFill>
            <a:schemeClr val="tx1"/>
          </a:solidFill>
          <a:latin typeface="Arial"/>
          <a:ea typeface="+mn-ea"/>
          <a:cs typeface="Arial"/>
        </a:defRPr>
      </a:lvl2pPr>
      <a:lvl3pPr marL="720000" indent="-360000" algn="l" defTabSz="457200" rtl="0" eaLnBrk="1" latinLnBrk="0" hangingPunct="1">
        <a:lnSpc>
          <a:spcPct val="114000"/>
        </a:lnSpc>
        <a:spcBef>
          <a:spcPts val="600"/>
        </a:spcBef>
        <a:spcAft>
          <a:spcPts val="0"/>
        </a:spcAft>
        <a:buClr>
          <a:schemeClr val="tx1"/>
        </a:buClr>
        <a:buFont typeface="Arial" panose="020B0604020202020204" pitchFamily="34" charset="0"/>
        <a:buChar char="•"/>
        <a:tabLst/>
        <a:defRPr sz="2000" kern="1200">
          <a:solidFill>
            <a:srgbClr val="343434"/>
          </a:solidFill>
          <a:latin typeface="Arial" panose="020B0604020202020204" pitchFamily="34" charset="0"/>
          <a:ea typeface="Tahoma" panose="020B0604030504040204" pitchFamily="34" charset="0"/>
          <a:cs typeface="Arial" panose="020B0604020202020204" pitchFamily="34" charset="0"/>
        </a:defRPr>
      </a:lvl3pPr>
      <a:lvl4pPr marL="1080000" indent="-360000" algn="l" defTabSz="457200" rtl="0" eaLnBrk="1" latinLnBrk="0" hangingPunct="1">
        <a:lnSpc>
          <a:spcPct val="114000"/>
        </a:lnSpc>
        <a:spcBef>
          <a:spcPts val="600"/>
        </a:spcBef>
        <a:buClr>
          <a:schemeClr val="tx1"/>
        </a:buClr>
        <a:buFont typeface="Arial" panose="020B0604020202020204" pitchFamily="34" charset="0"/>
        <a:buChar char="•"/>
        <a:tabLst/>
        <a:defRPr sz="1800" kern="1200">
          <a:solidFill>
            <a:srgbClr val="343434"/>
          </a:solidFill>
          <a:latin typeface="Arial" panose="020B0604020202020204" pitchFamily="34" charset="0"/>
          <a:ea typeface="Tahoma" panose="020B0604030504040204" pitchFamily="34" charset="0"/>
          <a:cs typeface="Arial" panose="020B0604020202020204" pitchFamily="34" charset="0"/>
        </a:defRPr>
      </a:lvl4pPr>
      <a:lvl5pPr marL="0" indent="0" algn="l" defTabSz="457200" rtl="0" eaLnBrk="1" latinLnBrk="0" hangingPunct="1">
        <a:lnSpc>
          <a:spcPct val="114000"/>
        </a:lnSpc>
        <a:spcBef>
          <a:spcPct val="20000"/>
        </a:spcBef>
        <a:buClr>
          <a:srgbClr val="D76432"/>
        </a:buClr>
        <a:buFont typeface="Arial" panose="020B0604020202020204" pitchFamily="34" charset="0"/>
        <a:buNone/>
        <a:tabLst/>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hyperlink" Target="https://www.sikkerdigital.dk/virksomhed" TargetMode="External"/><Relationship Id="rId2" Type="http://schemas.openxmlformats.org/officeDocument/2006/relationships/hyperlink" Target="https://attack.mitre.org/" TargetMode="Externa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20.jpeg"/><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2.xml"/><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2.xml"/><Relationship Id="rId5" Type="http://schemas.openxmlformats.org/officeDocument/2006/relationships/image" Target="../media/image28.jpeg"/><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customXml" Target="../ink/ink1.xml"/><Relationship Id="rId2" Type="http://schemas.openxmlformats.org/officeDocument/2006/relationships/notesSlide" Target="../notesSlides/notesSlide47.xml"/><Relationship Id="rId1" Type="http://schemas.openxmlformats.org/officeDocument/2006/relationships/slideLayout" Target="../slideLayouts/slideLayout2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customXml" Target="../ink/ink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8.xml"/><Relationship Id="rId1" Type="http://schemas.openxmlformats.org/officeDocument/2006/relationships/slideLayout" Target="../slideLayouts/slideLayout19.xml"/><Relationship Id="rId4" Type="http://schemas.openxmlformats.org/officeDocument/2006/relationships/image" Target="../media/image34.jpe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dbd.au.dk/p/toolbox#iot-cyber-security" TargetMode="Externa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FFB5EFD-710C-247D-0210-CD245B2B028A}"/>
              </a:ext>
            </a:extLst>
          </p:cNvPr>
          <p:cNvSpPr>
            <a:spLocks noGrp="1"/>
          </p:cNvSpPr>
          <p:nvPr>
            <p:ph type="ctrTitle"/>
          </p:nvPr>
        </p:nvSpPr>
        <p:spPr>
          <a:xfrm>
            <a:off x="1440000" y="3250120"/>
            <a:ext cx="7845631" cy="738664"/>
          </a:xfrm>
        </p:spPr>
        <p:txBody>
          <a:bodyPr/>
          <a:lstStyle/>
          <a:p>
            <a:r>
              <a:rPr lang="da-DK" dirty="0"/>
              <a:t>Risk management</a:t>
            </a:r>
          </a:p>
        </p:txBody>
      </p:sp>
      <p:sp>
        <p:nvSpPr>
          <p:cNvPr id="5" name="Undertitel 4">
            <a:extLst>
              <a:ext uri="{FF2B5EF4-FFF2-40B4-BE49-F238E27FC236}">
                <a16:creationId xmlns:a16="http://schemas.microsoft.com/office/drawing/2014/main" id="{FF8C910D-0375-2516-3140-B522D6567779}"/>
              </a:ext>
            </a:extLst>
          </p:cNvPr>
          <p:cNvSpPr>
            <a:spLocks noGrp="1"/>
          </p:cNvSpPr>
          <p:nvPr>
            <p:ph type="subTitle" idx="1"/>
          </p:nvPr>
        </p:nvSpPr>
        <p:spPr/>
        <p:txBody>
          <a:bodyPr/>
          <a:lstStyle/>
          <a:p>
            <a:r>
              <a:rPr lang="en-US" dirty="0" err="1"/>
              <a:t>Generelle</a:t>
            </a:r>
            <a:r>
              <a:rPr lang="en-US" dirty="0"/>
              <a:t> </a:t>
            </a:r>
            <a:r>
              <a:rPr lang="en-US" dirty="0" err="1"/>
              <a:t>koncepter</a:t>
            </a:r>
            <a:r>
              <a:rPr lang="en-US" dirty="0"/>
              <a:t> </a:t>
            </a:r>
            <a:r>
              <a:rPr lang="en-US" dirty="0" err="1"/>
              <a:t>anvendt</a:t>
            </a:r>
            <a:r>
              <a:rPr lang="en-US" dirty="0"/>
              <a:t> I </a:t>
            </a:r>
            <a:r>
              <a:rPr lang="en-US" dirty="0" err="1"/>
              <a:t>flere</a:t>
            </a:r>
            <a:r>
              <a:rPr lang="en-US" dirty="0"/>
              <a:t> </a:t>
            </a:r>
            <a:r>
              <a:rPr lang="en-US" dirty="0" err="1"/>
              <a:t>hovedforløb</a:t>
            </a:r>
            <a:endParaRPr lang="da-DK" dirty="0"/>
          </a:p>
        </p:txBody>
      </p:sp>
      <p:sp>
        <p:nvSpPr>
          <p:cNvPr id="6" name="Pladsholder til tekst 5">
            <a:extLst>
              <a:ext uri="{FF2B5EF4-FFF2-40B4-BE49-F238E27FC236}">
                <a16:creationId xmlns:a16="http://schemas.microsoft.com/office/drawing/2014/main" id="{D28CBBA5-9780-CCEE-AD0D-7B81CF512483}"/>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4030932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4DE02-C707-CAF7-DF4A-31F98CB29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90E18C-42EB-03A4-999D-9225A5EFF747}"/>
              </a:ext>
            </a:extLst>
          </p:cNvPr>
          <p:cNvSpPr>
            <a:spLocks noGrp="1"/>
          </p:cNvSpPr>
          <p:nvPr>
            <p:ph type="title"/>
          </p:nvPr>
        </p:nvSpPr>
        <p:spPr>
          <a:xfrm>
            <a:off x="706035" y="373041"/>
            <a:ext cx="10584015" cy="553998"/>
          </a:xfrm>
        </p:spPr>
        <p:txBody>
          <a:bodyPr/>
          <a:lstStyle/>
          <a:p>
            <a:r>
              <a:rPr lang="en-DK" dirty="0"/>
              <a:t>Risk management</a:t>
            </a:r>
            <a:r>
              <a:rPr lang="en-US" dirty="0"/>
              <a:t> (other frameworks)</a:t>
            </a:r>
            <a:endParaRPr lang="en-DK" dirty="0"/>
          </a:p>
        </p:txBody>
      </p:sp>
      <p:sp>
        <p:nvSpPr>
          <p:cNvPr id="4" name="Date Placeholder 3">
            <a:extLst>
              <a:ext uri="{FF2B5EF4-FFF2-40B4-BE49-F238E27FC236}">
                <a16:creationId xmlns:a16="http://schemas.microsoft.com/office/drawing/2014/main" id="{A472D44E-00F8-4A19-088E-091783681B86}"/>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DF64FF56-F6B7-C308-AE1D-4BCCD2A36053}"/>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A31E53EC-6FBE-6FB5-B867-00CD79D46F85}"/>
              </a:ext>
            </a:extLst>
          </p:cNvPr>
          <p:cNvSpPr>
            <a:spLocks noGrp="1"/>
          </p:cNvSpPr>
          <p:nvPr>
            <p:ph type="sldNum" sz="quarter" idx="12"/>
          </p:nvPr>
        </p:nvSpPr>
        <p:spPr/>
        <p:txBody>
          <a:bodyPr/>
          <a:lstStyle/>
          <a:p>
            <a:fld id="{D9FF5FAE-2060-B54F-BDDB-0825BCE6ACB8}" type="slidenum">
              <a:rPr lang="da-DK" smtClean="0"/>
              <a:pPr/>
              <a:t>10</a:t>
            </a:fld>
            <a:endParaRPr lang="da-DK"/>
          </a:p>
        </p:txBody>
      </p:sp>
      <p:pic>
        <p:nvPicPr>
          <p:cNvPr id="7" name="Picture 6">
            <a:extLst>
              <a:ext uri="{FF2B5EF4-FFF2-40B4-BE49-F238E27FC236}">
                <a16:creationId xmlns:a16="http://schemas.microsoft.com/office/drawing/2014/main" id="{DF232273-15FF-DDBF-BF7C-79301EBDC514}"/>
              </a:ext>
            </a:extLst>
          </p:cNvPr>
          <p:cNvPicPr>
            <a:picLocks noChangeAspect="1"/>
          </p:cNvPicPr>
          <p:nvPr/>
        </p:nvPicPr>
        <p:blipFill>
          <a:blip r:embed="rId3"/>
          <a:stretch>
            <a:fillRect/>
          </a:stretch>
        </p:blipFill>
        <p:spPr>
          <a:xfrm>
            <a:off x="644870" y="3972335"/>
            <a:ext cx="8013192" cy="2260131"/>
          </a:xfrm>
          <a:prstGeom prst="rect">
            <a:avLst/>
          </a:prstGeom>
        </p:spPr>
      </p:pic>
      <p:sp>
        <p:nvSpPr>
          <p:cNvPr id="13" name="Pladsholder til indhold 7">
            <a:extLst>
              <a:ext uri="{FF2B5EF4-FFF2-40B4-BE49-F238E27FC236}">
                <a16:creationId xmlns:a16="http://schemas.microsoft.com/office/drawing/2014/main" id="{64FEE5FA-B628-978D-3135-76D0E4CB5631}"/>
              </a:ext>
            </a:extLst>
          </p:cNvPr>
          <p:cNvSpPr>
            <a:spLocks noGrp="1"/>
          </p:cNvSpPr>
          <p:nvPr>
            <p:ph idx="1"/>
          </p:nvPr>
        </p:nvSpPr>
        <p:spPr>
          <a:xfrm>
            <a:off x="820349" y="1587082"/>
            <a:ext cx="9856357" cy="4320000"/>
          </a:xfrm>
        </p:spPr>
        <p:txBody>
          <a:bodyPr/>
          <a:lstStyle/>
          <a:p>
            <a:pPr lvl="1"/>
            <a:r>
              <a:rPr lang="en-GB" dirty="0"/>
              <a:t>NIST SP800-30: </a:t>
            </a:r>
          </a:p>
          <a:p>
            <a:pPr lvl="1"/>
            <a:endParaRPr lang="en-GB" dirty="0"/>
          </a:p>
          <a:p>
            <a:pPr lvl="1"/>
            <a:endParaRPr lang="en-GB" dirty="0"/>
          </a:p>
          <a:p>
            <a:pPr lvl="1"/>
            <a:endParaRPr lang="en-GB" dirty="0"/>
          </a:p>
          <a:p>
            <a:pPr lvl="1"/>
            <a:r>
              <a:rPr lang="en-GB" dirty="0"/>
              <a:t>OWASP:</a:t>
            </a:r>
          </a:p>
          <a:p>
            <a:pPr lvl="1"/>
            <a:endParaRPr lang="en-GB" dirty="0"/>
          </a:p>
        </p:txBody>
      </p:sp>
      <p:pic>
        <p:nvPicPr>
          <p:cNvPr id="15" name="Picture 14">
            <a:extLst>
              <a:ext uri="{FF2B5EF4-FFF2-40B4-BE49-F238E27FC236}">
                <a16:creationId xmlns:a16="http://schemas.microsoft.com/office/drawing/2014/main" id="{39B61A94-6D7C-882F-3876-672DE35781F5}"/>
              </a:ext>
            </a:extLst>
          </p:cNvPr>
          <p:cNvPicPr>
            <a:picLocks noChangeAspect="1"/>
          </p:cNvPicPr>
          <p:nvPr/>
        </p:nvPicPr>
        <p:blipFill>
          <a:blip r:embed="rId4"/>
          <a:stretch>
            <a:fillRect/>
          </a:stretch>
        </p:blipFill>
        <p:spPr>
          <a:xfrm>
            <a:off x="3313370" y="950918"/>
            <a:ext cx="5016813" cy="3474510"/>
          </a:xfrm>
          <a:prstGeom prst="rect">
            <a:avLst/>
          </a:prstGeom>
        </p:spPr>
      </p:pic>
    </p:spTree>
    <p:extLst>
      <p:ext uri="{BB962C8B-B14F-4D97-AF65-F5344CB8AC3E}">
        <p14:creationId xmlns:p14="http://schemas.microsoft.com/office/powerpoint/2010/main" val="104269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a:xfrm>
            <a:off x="1439999" y="1612431"/>
            <a:ext cx="9856357" cy="4320000"/>
          </a:xfrm>
        </p:spPr>
        <p:txBody>
          <a:bodyPr/>
          <a:lstStyle/>
          <a:p>
            <a:r>
              <a:rPr lang="en-GB" dirty="0"/>
              <a:t>Why to do risk management?</a:t>
            </a:r>
          </a:p>
          <a:p>
            <a:pPr lvl="1"/>
            <a:r>
              <a:rPr lang="en-GB" dirty="0"/>
              <a:t>Are there special consideration?</a:t>
            </a:r>
          </a:p>
          <a:p>
            <a:pPr lvl="1"/>
            <a:r>
              <a:rPr lang="en-GB" dirty="0"/>
              <a:t>What can we tolerate?</a:t>
            </a:r>
          </a:p>
          <a:p>
            <a:pPr lvl="1"/>
            <a:endParaRPr lang="en-GB" dirty="0"/>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Establishing the Context</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03-10-2025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11</a:t>
            </a:fld>
            <a:endParaRPr lang="en-GB"/>
          </a:p>
        </p:txBody>
      </p:sp>
      <p:pic>
        <p:nvPicPr>
          <p:cNvPr id="3" name="Picture 2" descr="Logo&#10;&#10;Description automatically generated with low confidence">
            <a:extLst>
              <a:ext uri="{FF2B5EF4-FFF2-40B4-BE49-F238E27FC236}">
                <a16:creationId xmlns:a16="http://schemas.microsoft.com/office/drawing/2014/main" id="{7A3D6B06-8594-B00B-44A3-7F298DDD997C}"/>
              </a:ext>
            </a:extLst>
          </p:cNvPr>
          <p:cNvPicPr>
            <a:picLocks noChangeAspect="1"/>
          </p:cNvPicPr>
          <p:nvPr/>
        </p:nvPicPr>
        <p:blipFill>
          <a:blip r:embed="rId3"/>
          <a:stretch>
            <a:fillRect/>
          </a:stretch>
        </p:blipFill>
        <p:spPr>
          <a:xfrm>
            <a:off x="7001151" y="2626421"/>
            <a:ext cx="4680800" cy="3120533"/>
          </a:xfrm>
          <a:prstGeom prst="rect">
            <a:avLst/>
          </a:prstGeom>
        </p:spPr>
      </p:pic>
      <p:pic>
        <p:nvPicPr>
          <p:cNvPr id="9" name="Picture 8" descr="A large airplane flying in the sky&#10;&#10;Description automatically generated with medium confidence">
            <a:extLst>
              <a:ext uri="{FF2B5EF4-FFF2-40B4-BE49-F238E27FC236}">
                <a16:creationId xmlns:a16="http://schemas.microsoft.com/office/drawing/2014/main" id="{ED39B4D5-69A8-DDD9-2F46-D682E9F114C2}"/>
              </a:ext>
            </a:extLst>
          </p:cNvPr>
          <p:cNvPicPr>
            <a:picLocks noChangeAspect="1"/>
          </p:cNvPicPr>
          <p:nvPr/>
        </p:nvPicPr>
        <p:blipFill>
          <a:blip r:embed="rId4"/>
          <a:stretch>
            <a:fillRect/>
          </a:stretch>
        </p:blipFill>
        <p:spPr>
          <a:xfrm>
            <a:off x="4018490" y="4626799"/>
            <a:ext cx="3229620" cy="2155771"/>
          </a:xfrm>
          <a:prstGeom prst="rect">
            <a:avLst/>
          </a:prstGeom>
        </p:spPr>
      </p:pic>
      <p:pic>
        <p:nvPicPr>
          <p:cNvPr id="6" name="Picture 5" descr="A blue flag with stars&#10;&#10;Description automatically generated with low confidence">
            <a:extLst>
              <a:ext uri="{FF2B5EF4-FFF2-40B4-BE49-F238E27FC236}">
                <a16:creationId xmlns:a16="http://schemas.microsoft.com/office/drawing/2014/main" id="{7424FF99-0BCC-1AE3-55BC-13C4C40B57AB}"/>
              </a:ext>
            </a:extLst>
          </p:cNvPr>
          <p:cNvPicPr>
            <a:picLocks noChangeAspect="1"/>
          </p:cNvPicPr>
          <p:nvPr/>
        </p:nvPicPr>
        <p:blipFill>
          <a:blip r:embed="rId5"/>
          <a:stretch>
            <a:fillRect/>
          </a:stretch>
        </p:blipFill>
        <p:spPr>
          <a:xfrm>
            <a:off x="1233528" y="3181402"/>
            <a:ext cx="3244889" cy="2164341"/>
          </a:xfrm>
          <a:prstGeom prst="rect">
            <a:avLst/>
          </a:prstGeom>
        </p:spPr>
      </p:pic>
    </p:spTree>
    <p:extLst>
      <p:ext uri="{BB962C8B-B14F-4D97-AF65-F5344CB8AC3E}">
        <p14:creationId xmlns:p14="http://schemas.microsoft.com/office/powerpoint/2010/main" val="293673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a:extLst>
              <a:ext uri="{FF2B5EF4-FFF2-40B4-BE49-F238E27FC236}">
                <a16:creationId xmlns:a16="http://schemas.microsoft.com/office/drawing/2014/main" id="{5BC96103-2D2B-DE4C-9AAE-61EC61EE7A9E}"/>
              </a:ext>
            </a:extLst>
          </p:cNvPr>
          <p:cNvPicPr>
            <a:picLocks noChangeAspect="1"/>
          </p:cNvPicPr>
          <p:nvPr/>
        </p:nvPicPr>
        <p:blipFill>
          <a:blip r:embed="rId3"/>
          <a:stretch>
            <a:fillRect/>
          </a:stretch>
        </p:blipFill>
        <p:spPr>
          <a:xfrm>
            <a:off x="498400" y="1799664"/>
            <a:ext cx="10757864" cy="3848100"/>
          </a:xfrm>
          <a:prstGeom prst="rect">
            <a:avLst/>
          </a:prstGeom>
        </p:spPr>
      </p:pic>
      <p:sp>
        <p:nvSpPr>
          <p:cNvPr id="2" name="Titel 1">
            <a:extLst>
              <a:ext uri="{FF2B5EF4-FFF2-40B4-BE49-F238E27FC236}">
                <a16:creationId xmlns:a16="http://schemas.microsoft.com/office/drawing/2014/main" id="{FD0319E5-205D-2D43-BFAE-D9B652190256}"/>
              </a:ext>
            </a:extLst>
          </p:cNvPr>
          <p:cNvSpPr>
            <a:spLocks noGrp="1"/>
          </p:cNvSpPr>
          <p:nvPr>
            <p:ph type="title"/>
          </p:nvPr>
        </p:nvSpPr>
        <p:spPr/>
        <p:txBody>
          <a:bodyPr/>
          <a:lstStyle/>
          <a:p>
            <a:r>
              <a:rPr lang="en-GB"/>
              <a:t>Risk – Likelihood</a:t>
            </a:r>
          </a:p>
        </p:txBody>
      </p:sp>
      <p:sp>
        <p:nvSpPr>
          <p:cNvPr id="7" name="Rektangel 6">
            <a:extLst>
              <a:ext uri="{FF2B5EF4-FFF2-40B4-BE49-F238E27FC236}">
                <a16:creationId xmlns:a16="http://schemas.microsoft.com/office/drawing/2014/main" id="{318B47B0-1498-194A-815B-C9EA4643EB55}"/>
              </a:ext>
            </a:extLst>
          </p:cNvPr>
          <p:cNvSpPr/>
          <p:nvPr/>
        </p:nvSpPr>
        <p:spPr>
          <a:xfrm>
            <a:off x="7182449" y="1799664"/>
            <a:ext cx="4157550" cy="49064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Pladsholder til tekst 4">
            <a:extLst>
              <a:ext uri="{FF2B5EF4-FFF2-40B4-BE49-F238E27FC236}">
                <a16:creationId xmlns:a16="http://schemas.microsoft.com/office/drawing/2014/main" id="{7167797F-B104-EF40-A360-A6E9B3BC65DF}"/>
              </a:ext>
            </a:extLst>
          </p:cNvPr>
          <p:cNvSpPr>
            <a:spLocks noGrp="1"/>
          </p:cNvSpPr>
          <p:nvPr>
            <p:ph type="body" sz="quarter" idx="10"/>
          </p:nvPr>
        </p:nvSpPr>
        <p:spPr>
          <a:xfrm>
            <a:off x="7626500" y="1411568"/>
            <a:ext cx="4507532" cy="4034864"/>
          </a:xfrm>
        </p:spPr>
        <p:txBody>
          <a:bodyPr>
            <a:normAutofit fontScale="85000" lnSpcReduction="10000"/>
          </a:bodyPr>
          <a:lstStyle/>
          <a:p>
            <a:r>
              <a:rPr lang="en-GB" dirty="0"/>
              <a:t>The agent (external) </a:t>
            </a:r>
          </a:p>
          <a:p>
            <a:pPr lvl="1"/>
            <a:r>
              <a:rPr lang="en-GB" dirty="0"/>
              <a:t>Motivation</a:t>
            </a:r>
          </a:p>
          <a:p>
            <a:pPr lvl="1"/>
            <a:r>
              <a:rPr lang="en-GB" dirty="0"/>
              <a:t>Skills </a:t>
            </a:r>
          </a:p>
          <a:p>
            <a:pPr lvl="2"/>
            <a:r>
              <a:rPr lang="en-GB" dirty="0"/>
              <a:t>Teenager</a:t>
            </a:r>
          </a:p>
          <a:p>
            <a:pPr lvl="2"/>
            <a:r>
              <a:rPr lang="en-GB" dirty="0"/>
              <a:t>Organised criminals</a:t>
            </a:r>
          </a:p>
          <a:p>
            <a:pPr lvl="2"/>
            <a:r>
              <a:rPr lang="en-GB" dirty="0"/>
              <a:t>Enemy nations</a:t>
            </a:r>
          </a:p>
          <a:p>
            <a:pPr lvl="2"/>
            <a:r>
              <a:rPr lang="en-GB" dirty="0"/>
              <a:t>Competitors</a:t>
            </a:r>
          </a:p>
          <a:p>
            <a:pPr lvl="2"/>
            <a:r>
              <a:rPr lang="en-GB" dirty="0"/>
              <a:t>Mix</a:t>
            </a:r>
          </a:p>
          <a:p>
            <a:endParaRPr lang="en-GB" dirty="0"/>
          </a:p>
          <a:p>
            <a:r>
              <a:rPr lang="en-GB" dirty="0"/>
              <a:t>Strength of the system (Internal)</a:t>
            </a:r>
          </a:p>
          <a:p>
            <a:pPr lvl="2"/>
            <a:r>
              <a:rPr lang="en-GB" dirty="0"/>
              <a:t>Security controls </a:t>
            </a:r>
          </a:p>
          <a:p>
            <a:pPr lvl="2"/>
            <a:endParaRPr lang="en-GB" dirty="0"/>
          </a:p>
        </p:txBody>
      </p:sp>
    </p:spTree>
    <p:extLst>
      <p:ext uri="{BB962C8B-B14F-4D97-AF65-F5344CB8AC3E}">
        <p14:creationId xmlns:p14="http://schemas.microsoft.com/office/powerpoint/2010/main" val="3644977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157559A3-DF82-9944-9EFD-FE75FE937248}"/>
              </a:ext>
            </a:extLst>
          </p:cNvPr>
          <p:cNvPicPr>
            <a:picLocks noChangeAspect="1"/>
          </p:cNvPicPr>
          <p:nvPr/>
        </p:nvPicPr>
        <p:blipFill>
          <a:blip r:embed="rId3"/>
          <a:stretch>
            <a:fillRect/>
          </a:stretch>
        </p:blipFill>
        <p:spPr>
          <a:xfrm>
            <a:off x="498400" y="1799664"/>
            <a:ext cx="11074400" cy="3848100"/>
          </a:xfrm>
          <a:prstGeom prst="rect">
            <a:avLst/>
          </a:prstGeom>
        </p:spPr>
      </p:pic>
      <p:sp>
        <p:nvSpPr>
          <p:cNvPr id="8" name="Rektangel 7">
            <a:extLst>
              <a:ext uri="{FF2B5EF4-FFF2-40B4-BE49-F238E27FC236}">
                <a16:creationId xmlns:a16="http://schemas.microsoft.com/office/drawing/2014/main" id="{D92244DE-B2E1-A840-B665-2451448CBFE6}"/>
              </a:ext>
            </a:extLst>
          </p:cNvPr>
          <p:cNvSpPr/>
          <p:nvPr/>
        </p:nvSpPr>
        <p:spPr>
          <a:xfrm>
            <a:off x="292100" y="1600199"/>
            <a:ext cx="7797800" cy="464820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el 1">
            <a:extLst>
              <a:ext uri="{FF2B5EF4-FFF2-40B4-BE49-F238E27FC236}">
                <a16:creationId xmlns:a16="http://schemas.microsoft.com/office/drawing/2014/main" id="{FD0319E5-205D-2D43-BFAE-D9B652190256}"/>
              </a:ext>
            </a:extLst>
          </p:cNvPr>
          <p:cNvSpPr>
            <a:spLocks noGrp="1"/>
          </p:cNvSpPr>
          <p:nvPr>
            <p:ph type="title"/>
          </p:nvPr>
        </p:nvSpPr>
        <p:spPr>
          <a:xfrm>
            <a:off x="794429" y="624516"/>
            <a:ext cx="10584015" cy="941136"/>
          </a:xfrm>
        </p:spPr>
        <p:txBody>
          <a:bodyPr/>
          <a:lstStyle/>
          <a:p>
            <a:r>
              <a:rPr lang="en-GB"/>
              <a:t>Risk – Consequence</a:t>
            </a:r>
          </a:p>
        </p:txBody>
      </p:sp>
      <p:sp>
        <p:nvSpPr>
          <p:cNvPr id="5" name="Pladsholder til tekst 4">
            <a:extLst>
              <a:ext uri="{FF2B5EF4-FFF2-40B4-BE49-F238E27FC236}">
                <a16:creationId xmlns:a16="http://schemas.microsoft.com/office/drawing/2014/main" id="{7167797F-B104-EF40-A360-A6E9B3BC65DF}"/>
              </a:ext>
            </a:extLst>
          </p:cNvPr>
          <p:cNvSpPr>
            <a:spLocks noGrp="1"/>
          </p:cNvSpPr>
          <p:nvPr>
            <p:ph type="body" sz="quarter" idx="10"/>
          </p:nvPr>
        </p:nvSpPr>
        <p:spPr>
          <a:xfrm>
            <a:off x="794429" y="1752597"/>
            <a:ext cx="5989418" cy="4343401"/>
          </a:xfrm>
        </p:spPr>
        <p:txBody>
          <a:bodyPr/>
          <a:lstStyle/>
          <a:p>
            <a:r>
              <a:rPr lang="en-GB"/>
              <a:t>Technical impact</a:t>
            </a:r>
          </a:p>
          <a:p>
            <a:pPr lvl="2"/>
            <a:r>
              <a:rPr lang="en-GB"/>
              <a:t>Unauthorised access to data</a:t>
            </a:r>
          </a:p>
          <a:p>
            <a:pPr lvl="2"/>
            <a:r>
              <a:rPr lang="en-GB"/>
              <a:t>Unauthorised access to function</a:t>
            </a:r>
          </a:p>
          <a:p>
            <a:pPr lvl="2"/>
            <a:r>
              <a:rPr lang="en-GB"/>
              <a:t>Destroy something</a:t>
            </a:r>
          </a:p>
          <a:p>
            <a:pPr lvl="2"/>
            <a:r>
              <a:rPr lang="en-GB"/>
              <a:t>…</a:t>
            </a:r>
          </a:p>
          <a:p>
            <a:r>
              <a:rPr lang="en-GB"/>
              <a:t>Business impact</a:t>
            </a:r>
          </a:p>
          <a:p>
            <a:pPr lvl="2"/>
            <a:r>
              <a:rPr lang="en-GB"/>
              <a:t>Loss of customers</a:t>
            </a:r>
          </a:p>
          <a:p>
            <a:pPr lvl="2"/>
            <a:r>
              <a:rPr lang="en-GB"/>
              <a:t>Fines</a:t>
            </a:r>
          </a:p>
          <a:p>
            <a:pPr lvl="2"/>
            <a:r>
              <a:rPr lang="en-GB"/>
              <a:t>Time and resources to clean up</a:t>
            </a:r>
          </a:p>
          <a:p>
            <a:pPr lvl="2"/>
            <a:r>
              <a:rPr lang="en-GB"/>
              <a:t>…</a:t>
            </a:r>
          </a:p>
        </p:txBody>
      </p:sp>
      <p:sp>
        <p:nvSpPr>
          <p:cNvPr id="3" name="Afrundet rektangel 12">
            <a:extLst>
              <a:ext uri="{FF2B5EF4-FFF2-40B4-BE49-F238E27FC236}">
                <a16:creationId xmlns:a16="http://schemas.microsoft.com/office/drawing/2014/main" id="{70231A35-9429-4879-053D-B2CAEF07CF40}"/>
              </a:ext>
            </a:extLst>
          </p:cNvPr>
          <p:cNvSpPr/>
          <p:nvPr/>
        </p:nvSpPr>
        <p:spPr>
          <a:xfrm>
            <a:off x="4941118" y="3187133"/>
            <a:ext cx="2501776" cy="14743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C – Confidentiality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I  – Integrity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A – Availability</a:t>
            </a:r>
          </a:p>
        </p:txBody>
      </p:sp>
    </p:spTree>
    <p:extLst>
      <p:ext uri="{BB962C8B-B14F-4D97-AF65-F5344CB8AC3E}">
        <p14:creationId xmlns:p14="http://schemas.microsoft.com/office/powerpoint/2010/main" val="4149395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a:extLst>
              <a:ext uri="{FF2B5EF4-FFF2-40B4-BE49-F238E27FC236}">
                <a16:creationId xmlns:a16="http://schemas.microsoft.com/office/drawing/2014/main" id="{5BC96103-2D2B-DE4C-9AAE-61EC61EE7A9E}"/>
              </a:ext>
            </a:extLst>
          </p:cNvPr>
          <p:cNvPicPr>
            <a:picLocks noChangeAspect="1"/>
          </p:cNvPicPr>
          <p:nvPr/>
        </p:nvPicPr>
        <p:blipFill>
          <a:blip r:embed="rId3"/>
          <a:stretch>
            <a:fillRect/>
          </a:stretch>
        </p:blipFill>
        <p:spPr>
          <a:xfrm>
            <a:off x="498400" y="1799664"/>
            <a:ext cx="11074400" cy="3848100"/>
          </a:xfrm>
          <a:prstGeom prst="rect">
            <a:avLst/>
          </a:prstGeom>
        </p:spPr>
      </p:pic>
      <p:sp>
        <p:nvSpPr>
          <p:cNvPr id="2" name="Titel 1">
            <a:extLst>
              <a:ext uri="{FF2B5EF4-FFF2-40B4-BE49-F238E27FC236}">
                <a16:creationId xmlns:a16="http://schemas.microsoft.com/office/drawing/2014/main" id="{FD0319E5-205D-2D43-BFAE-D9B652190256}"/>
              </a:ext>
            </a:extLst>
          </p:cNvPr>
          <p:cNvSpPr>
            <a:spLocks noGrp="1"/>
          </p:cNvSpPr>
          <p:nvPr>
            <p:ph type="title"/>
          </p:nvPr>
        </p:nvSpPr>
        <p:spPr/>
        <p:txBody>
          <a:bodyPr/>
          <a:lstStyle/>
          <a:p>
            <a:r>
              <a:rPr lang="da-DK"/>
              <a:t>Risk</a:t>
            </a:r>
          </a:p>
        </p:txBody>
      </p:sp>
    </p:spTree>
    <p:extLst>
      <p:ext uri="{BB962C8B-B14F-4D97-AF65-F5344CB8AC3E}">
        <p14:creationId xmlns:p14="http://schemas.microsoft.com/office/powerpoint/2010/main" val="42573693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AF44ED-2B55-5F4F-B5D9-9C422CB31525}"/>
              </a:ext>
            </a:extLst>
          </p:cNvPr>
          <p:cNvSpPr>
            <a:spLocks noGrp="1"/>
          </p:cNvSpPr>
          <p:nvPr>
            <p:ph type="title"/>
          </p:nvPr>
        </p:nvSpPr>
        <p:spPr/>
        <p:txBody>
          <a:bodyPr/>
          <a:lstStyle/>
          <a:p>
            <a:r>
              <a:rPr lang="en-GB">
                <a:solidFill>
                  <a:schemeClr val="tx1"/>
                </a:solidFill>
              </a:rPr>
              <a:t>Template of risk:</a:t>
            </a:r>
          </a:p>
        </p:txBody>
      </p:sp>
      <p:sp>
        <p:nvSpPr>
          <p:cNvPr id="9" name="Content Placeholder 8">
            <a:extLst>
              <a:ext uri="{FF2B5EF4-FFF2-40B4-BE49-F238E27FC236}">
                <a16:creationId xmlns:a16="http://schemas.microsoft.com/office/drawing/2014/main" id="{3AC1F0A7-DB2A-8D41-3F9F-D42D08977DCB}"/>
              </a:ext>
            </a:extLst>
          </p:cNvPr>
          <p:cNvSpPr>
            <a:spLocks noGrp="1"/>
          </p:cNvSpPr>
          <p:nvPr>
            <p:ph idx="1"/>
          </p:nvPr>
        </p:nvSpPr>
        <p:spPr/>
        <p:txBody>
          <a:bodyPr/>
          <a:lstStyle/>
          <a:p>
            <a:r>
              <a:rPr lang="en-US" sz="2800"/>
              <a:t>“</a:t>
            </a:r>
            <a:r>
              <a:rPr lang="en-US" sz="2800" b="1" i="1"/>
              <a:t>Threat agent</a:t>
            </a:r>
            <a:r>
              <a:rPr lang="en-US" sz="2800"/>
              <a:t> performs </a:t>
            </a:r>
            <a:r>
              <a:rPr lang="en-US" sz="2800" b="1" i="1"/>
              <a:t>threat</a:t>
            </a:r>
            <a:r>
              <a:rPr lang="en-US" sz="2800"/>
              <a:t> to achieve </a:t>
            </a:r>
            <a:r>
              <a:rPr lang="en-US" sz="2800" b="1" i="1"/>
              <a:t>consequence</a:t>
            </a:r>
            <a:r>
              <a:rPr lang="en-US" sz="2800"/>
              <a:t>”</a:t>
            </a:r>
            <a:endParaRPr lang="en-US"/>
          </a:p>
          <a:p>
            <a:endParaRPr lang="en-US"/>
          </a:p>
          <a:p>
            <a:endParaRPr lang="en-US"/>
          </a:p>
        </p:txBody>
      </p:sp>
      <p:pic>
        <p:nvPicPr>
          <p:cNvPr id="10" name="Billede 5">
            <a:extLst>
              <a:ext uri="{FF2B5EF4-FFF2-40B4-BE49-F238E27FC236}">
                <a16:creationId xmlns:a16="http://schemas.microsoft.com/office/drawing/2014/main" id="{44EF87BF-DEB2-D00C-9944-5FE3DB0B504A}"/>
              </a:ext>
            </a:extLst>
          </p:cNvPr>
          <p:cNvPicPr>
            <a:picLocks noChangeAspect="1"/>
          </p:cNvPicPr>
          <p:nvPr/>
        </p:nvPicPr>
        <p:blipFill>
          <a:blip r:embed="rId2"/>
          <a:stretch>
            <a:fillRect/>
          </a:stretch>
        </p:blipFill>
        <p:spPr>
          <a:xfrm>
            <a:off x="619200" y="3381626"/>
            <a:ext cx="9372525" cy="3256737"/>
          </a:xfrm>
          <a:prstGeom prst="rect">
            <a:avLst/>
          </a:prstGeom>
        </p:spPr>
      </p:pic>
      <p:sp>
        <p:nvSpPr>
          <p:cNvPr id="11" name="Arrow: Right 10">
            <a:extLst>
              <a:ext uri="{FF2B5EF4-FFF2-40B4-BE49-F238E27FC236}">
                <a16:creationId xmlns:a16="http://schemas.microsoft.com/office/drawing/2014/main" id="{2527CB5A-2972-4AF0-F186-B8F7C3D20F1C}"/>
              </a:ext>
            </a:extLst>
          </p:cNvPr>
          <p:cNvSpPr/>
          <p:nvPr/>
        </p:nvSpPr>
        <p:spPr>
          <a:xfrm rot="17158271">
            <a:off x="849093" y="2500255"/>
            <a:ext cx="1434006"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2" name="Arrow: Right 11">
            <a:extLst>
              <a:ext uri="{FF2B5EF4-FFF2-40B4-BE49-F238E27FC236}">
                <a16:creationId xmlns:a16="http://schemas.microsoft.com/office/drawing/2014/main" id="{82749E0B-136F-1F63-2732-8C25D941C940}"/>
              </a:ext>
            </a:extLst>
          </p:cNvPr>
          <p:cNvSpPr/>
          <p:nvPr/>
        </p:nvSpPr>
        <p:spPr>
          <a:xfrm rot="16200000">
            <a:off x="4966081" y="2462593"/>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3" name="Arrow: Right 12">
            <a:extLst>
              <a:ext uri="{FF2B5EF4-FFF2-40B4-BE49-F238E27FC236}">
                <a16:creationId xmlns:a16="http://schemas.microsoft.com/office/drawing/2014/main" id="{06BAD9C7-6064-5FDA-A0E9-CC7B67376D80}"/>
              </a:ext>
            </a:extLst>
          </p:cNvPr>
          <p:cNvSpPr/>
          <p:nvPr/>
        </p:nvSpPr>
        <p:spPr>
          <a:xfrm rot="16045077">
            <a:off x="8607171" y="250025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4" name="Arrow: Right 13">
            <a:extLst>
              <a:ext uri="{FF2B5EF4-FFF2-40B4-BE49-F238E27FC236}">
                <a16:creationId xmlns:a16="http://schemas.microsoft.com/office/drawing/2014/main" id="{EC1EF9B1-90FD-DD52-8963-23F624C8A564}"/>
              </a:ext>
            </a:extLst>
          </p:cNvPr>
          <p:cNvSpPr/>
          <p:nvPr/>
        </p:nvSpPr>
        <p:spPr>
          <a:xfrm rot="16762977">
            <a:off x="7304976" y="244414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5" name="Arrow: Right 14">
            <a:extLst>
              <a:ext uri="{FF2B5EF4-FFF2-40B4-BE49-F238E27FC236}">
                <a16:creationId xmlns:a16="http://schemas.microsoft.com/office/drawing/2014/main" id="{B372C483-0621-DC5A-5DEA-F2AA712A7EE5}"/>
              </a:ext>
            </a:extLst>
          </p:cNvPr>
          <p:cNvSpPr/>
          <p:nvPr/>
        </p:nvSpPr>
        <p:spPr>
          <a:xfrm rot="19194295">
            <a:off x="3171822" y="2576455"/>
            <a:ext cx="1771137"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6727131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71295D-91D8-1B56-D16C-86D218D5B38B}"/>
              </a:ext>
            </a:extLst>
          </p:cNvPr>
          <p:cNvSpPr>
            <a:spLocks noGrp="1"/>
          </p:cNvSpPr>
          <p:nvPr>
            <p:ph idx="1"/>
          </p:nvPr>
        </p:nvSpPr>
        <p:spPr>
          <a:xfrm>
            <a:off x="1167821" y="1692659"/>
            <a:ext cx="9856357" cy="4663689"/>
          </a:xfrm>
        </p:spPr>
        <p:txBody>
          <a:bodyPr>
            <a:normAutofit fontScale="70000" lnSpcReduction="20000"/>
          </a:bodyPr>
          <a:lstStyle/>
          <a:p>
            <a:pPr>
              <a:lnSpc>
                <a:spcPct val="132000"/>
              </a:lnSpc>
              <a:spcBef>
                <a:spcPts val="300"/>
              </a:spcBef>
              <a:buClr>
                <a:srgbClr val="003843"/>
              </a:buClr>
              <a:buFont typeface="Wingdings" pitchFamily="2" charset="2"/>
              <a:buChar char="§"/>
            </a:pPr>
            <a:r>
              <a:rPr lang="en-GB" sz="2600" dirty="0">
                <a:solidFill>
                  <a:schemeClr val="tx1"/>
                </a:solidFill>
              </a:rPr>
              <a:t>For both Likelihood and Consequence, we often use symbolic values for simplicity. In this workshop we will use:</a:t>
            </a:r>
          </a:p>
          <a:p>
            <a:pPr lvl="1">
              <a:lnSpc>
                <a:spcPct val="132000"/>
              </a:lnSpc>
              <a:spcBef>
                <a:spcPts val="300"/>
              </a:spcBef>
              <a:buClr>
                <a:srgbClr val="003843"/>
              </a:buClr>
            </a:pPr>
            <a:r>
              <a:rPr lang="en-GB" sz="2600" dirty="0">
                <a:solidFill>
                  <a:schemeClr val="tx1"/>
                </a:solidFill>
              </a:rPr>
              <a:t>Very low</a:t>
            </a:r>
          </a:p>
          <a:p>
            <a:pPr lvl="1">
              <a:lnSpc>
                <a:spcPct val="132000"/>
              </a:lnSpc>
              <a:spcBef>
                <a:spcPts val="300"/>
              </a:spcBef>
              <a:buClr>
                <a:srgbClr val="003843"/>
              </a:buClr>
            </a:pPr>
            <a:r>
              <a:rPr lang="en-GB" sz="2600" dirty="0">
                <a:solidFill>
                  <a:schemeClr val="tx1"/>
                </a:solidFill>
              </a:rPr>
              <a:t>Low</a:t>
            </a:r>
          </a:p>
          <a:p>
            <a:pPr lvl="1">
              <a:lnSpc>
                <a:spcPct val="132000"/>
              </a:lnSpc>
              <a:spcBef>
                <a:spcPts val="300"/>
              </a:spcBef>
              <a:buClr>
                <a:srgbClr val="003843"/>
              </a:buClr>
            </a:pPr>
            <a:r>
              <a:rPr lang="en-GB" sz="2600" dirty="0">
                <a:solidFill>
                  <a:schemeClr val="tx1"/>
                </a:solidFill>
              </a:rPr>
              <a:t>High</a:t>
            </a:r>
          </a:p>
          <a:p>
            <a:pPr lvl="1">
              <a:lnSpc>
                <a:spcPct val="132000"/>
              </a:lnSpc>
              <a:spcBef>
                <a:spcPts val="300"/>
              </a:spcBef>
              <a:buClr>
                <a:srgbClr val="003843"/>
              </a:buClr>
            </a:pPr>
            <a:r>
              <a:rPr lang="en-GB" sz="2600" dirty="0">
                <a:solidFill>
                  <a:schemeClr val="tx1"/>
                </a:solidFill>
              </a:rPr>
              <a:t>Very high</a:t>
            </a:r>
          </a:p>
          <a:p>
            <a:endParaRPr lang="en-GB" dirty="0"/>
          </a:p>
          <a:p>
            <a:pPr>
              <a:lnSpc>
                <a:spcPct val="132000"/>
              </a:lnSpc>
              <a:spcBef>
                <a:spcPts val="300"/>
              </a:spcBef>
              <a:buClr>
                <a:srgbClr val="003843"/>
              </a:buClr>
              <a:buFont typeface="Wingdings" pitchFamily="2" charset="2"/>
              <a:buChar char="§"/>
            </a:pPr>
            <a:r>
              <a:rPr lang="en-GB" sz="3100" dirty="0">
                <a:solidFill>
                  <a:schemeClr val="tx1"/>
                </a:solidFill>
              </a:rPr>
              <a:t>During context establishment, it is key to define what those labels mean</a:t>
            </a:r>
          </a:p>
          <a:p>
            <a:pPr lvl="1">
              <a:lnSpc>
                <a:spcPct val="132000"/>
              </a:lnSpc>
              <a:spcBef>
                <a:spcPts val="300"/>
              </a:spcBef>
              <a:buClr>
                <a:srgbClr val="003843"/>
              </a:buClr>
            </a:pPr>
            <a:r>
              <a:rPr lang="en-GB" sz="3100" dirty="0">
                <a:solidFill>
                  <a:schemeClr val="tx1"/>
                </a:solidFill>
              </a:rPr>
              <a:t>For instance:</a:t>
            </a:r>
          </a:p>
          <a:p>
            <a:pPr lvl="2">
              <a:lnSpc>
                <a:spcPct val="132000"/>
              </a:lnSpc>
              <a:spcBef>
                <a:spcPts val="300"/>
              </a:spcBef>
              <a:buClr>
                <a:srgbClr val="003843"/>
              </a:buClr>
            </a:pPr>
            <a:r>
              <a:rPr lang="en-GB" sz="2500" dirty="0">
                <a:solidFill>
                  <a:schemeClr val="tx1"/>
                </a:solidFill>
              </a:rPr>
              <a:t>Likelihood “very low” could be defined as probability 0,01% or frequency “every 100 years”</a:t>
            </a:r>
          </a:p>
          <a:p>
            <a:pPr lvl="2">
              <a:lnSpc>
                <a:spcPct val="132000"/>
              </a:lnSpc>
              <a:spcBef>
                <a:spcPts val="300"/>
              </a:spcBef>
              <a:buClr>
                <a:srgbClr val="003843"/>
              </a:buClr>
            </a:pPr>
            <a:r>
              <a:rPr lang="en-GB" sz="2500" dirty="0">
                <a:solidFill>
                  <a:schemeClr val="tx1"/>
                </a:solidFill>
              </a:rPr>
              <a:t>Consequences “high” could be defined as financial impact greater than 1MEUR or more than 20% customer base lost</a:t>
            </a:r>
          </a:p>
        </p:txBody>
      </p:sp>
      <p:sp>
        <p:nvSpPr>
          <p:cNvPr id="2" name="Title 1">
            <a:extLst>
              <a:ext uri="{FF2B5EF4-FFF2-40B4-BE49-F238E27FC236}">
                <a16:creationId xmlns:a16="http://schemas.microsoft.com/office/drawing/2014/main" id="{32B28EF4-56AB-5DD9-1119-9A5749BDFC15}"/>
              </a:ext>
            </a:extLst>
          </p:cNvPr>
          <p:cNvSpPr>
            <a:spLocks noGrp="1"/>
          </p:cNvSpPr>
          <p:nvPr>
            <p:ph type="title"/>
          </p:nvPr>
        </p:nvSpPr>
        <p:spPr>
          <a:xfrm>
            <a:off x="1315309" y="733418"/>
            <a:ext cx="9856357" cy="615553"/>
          </a:xfrm>
        </p:spPr>
        <p:txBody>
          <a:bodyPr/>
          <a:lstStyle/>
          <a:p>
            <a:r>
              <a:rPr lang="en-GB" dirty="0"/>
              <a:t>Risk assessment criteria</a:t>
            </a:r>
            <a:endParaRPr lang="en-DK" dirty="0"/>
          </a:p>
        </p:txBody>
      </p:sp>
      <p:sp>
        <p:nvSpPr>
          <p:cNvPr id="4" name="Date Placeholder 3">
            <a:extLst>
              <a:ext uri="{FF2B5EF4-FFF2-40B4-BE49-F238E27FC236}">
                <a16:creationId xmlns:a16="http://schemas.microsoft.com/office/drawing/2014/main" id="{770ACA41-0863-2B2C-77E3-12E6A7DF4258}"/>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CD9F7738-57B8-FAC1-8817-F4F720AD891A}"/>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18DBC4FC-DA4D-021E-47BF-62D5163D534F}"/>
              </a:ext>
            </a:extLst>
          </p:cNvPr>
          <p:cNvSpPr>
            <a:spLocks noGrp="1"/>
          </p:cNvSpPr>
          <p:nvPr>
            <p:ph type="sldNum" sz="quarter" idx="12"/>
          </p:nvPr>
        </p:nvSpPr>
        <p:spPr/>
        <p:txBody>
          <a:bodyPr/>
          <a:lstStyle/>
          <a:p>
            <a:fld id="{D9FF5FAE-2060-B54F-BDDB-0825BCE6ACB8}" type="slidenum">
              <a:rPr lang="da-DK" smtClean="0"/>
              <a:pPr/>
              <a:t>16</a:t>
            </a:fld>
            <a:endParaRPr lang="da-DK"/>
          </a:p>
        </p:txBody>
      </p:sp>
    </p:spTree>
    <p:extLst>
      <p:ext uri="{BB962C8B-B14F-4D97-AF65-F5344CB8AC3E}">
        <p14:creationId xmlns:p14="http://schemas.microsoft.com/office/powerpoint/2010/main" val="39424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blue and orange checklist&#10;&#10;Description automatically generated">
            <a:extLst>
              <a:ext uri="{FF2B5EF4-FFF2-40B4-BE49-F238E27FC236}">
                <a16:creationId xmlns:a16="http://schemas.microsoft.com/office/drawing/2014/main" id="{E9CDBA73-05F1-AC26-B199-015ECFD349B0}"/>
              </a:ext>
            </a:extLst>
          </p:cNvPr>
          <p:cNvPicPr>
            <a:picLocks noGrp="1" noChangeAspect="1"/>
          </p:cNvPicPr>
          <p:nvPr>
            <p:ph idx="1"/>
          </p:nvPr>
        </p:nvPicPr>
        <p:blipFill>
          <a:blip r:embed="rId2"/>
          <a:stretch>
            <a:fillRect/>
          </a:stretch>
        </p:blipFill>
        <p:spPr>
          <a:xfrm>
            <a:off x="1744859" y="1490545"/>
            <a:ext cx="3796682" cy="4814139"/>
          </a:xfrm>
        </p:spPr>
      </p:pic>
      <p:sp>
        <p:nvSpPr>
          <p:cNvPr id="3" name="Title 2">
            <a:extLst>
              <a:ext uri="{FF2B5EF4-FFF2-40B4-BE49-F238E27FC236}">
                <a16:creationId xmlns:a16="http://schemas.microsoft.com/office/drawing/2014/main" id="{8441FF25-F080-63E3-2315-9840BCC378E3}"/>
              </a:ext>
            </a:extLst>
          </p:cNvPr>
          <p:cNvSpPr>
            <a:spLocks noGrp="1"/>
          </p:cNvSpPr>
          <p:nvPr>
            <p:ph type="title"/>
          </p:nvPr>
        </p:nvSpPr>
        <p:spPr>
          <a:xfrm>
            <a:off x="1440000" y="720000"/>
            <a:ext cx="9856357" cy="615553"/>
          </a:xfrm>
        </p:spPr>
        <p:txBody>
          <a:bodyPr/>
          <a:lstStyle/>
          <a:p>
            <a:r>
              <a:rPr lang="en-DK"/>
              <a:t>Context Establishment - Example</a:t>
            </a:r>
          </a:p>
        </p:txBody>
      </p:sp>
      <p:sp>
        <p:nvSpPr>
          <p:cNvPr id="4" name="Date Placeholder 3">
            <a:extLst>
              <a:ext uri="{FF2B5EF4-FFF2-40B4-BE49-F238E27FC236}">
                <a16:creationId xmlns:a16="http://schemas.microsoft.com/office/drawing/2014/main" id="{9A7C7652-2EF6-6392-7757-57326548C0F8}"/>
              </a:ext>
            </a:extLst>
          </p:cNvPr>
          <p:cNvSpPr>
            <a:spLocks noGrp="1"/>
          </p:cNvSpPr>
          <p:nvPr>
            <p:ph type="dt" sz="half" idx="10"/>
          </p:nvPr>
        </p:nvSpPr>
        <p:spPr/>
        <p:txBody>
          <a:bodyPr/>
          <a:lstStyle/>
          <a:p>
            <a:fld id="{D5B13AF5-52AE-5449-977A-9A9EA54B487D}" type="datetime1">
              <a:rPr lang="da-DK" smtClean="0"/>
              <a:t>03-10-2025</a:t>
            </a:fld>
            <a:endParaRPr lang="en-GB"/>
          </a:p>
        </p:txBody>
      </p:sp>
      <p:sp>
        <p:nvSpPr>
          <p:cNvPr id="5" name="Footer Placeholder 4">
            <a:extLst>
              <a:ext uri="{FF2B5EF4-FFF2-40B4-BE49-F238E27FC236}">
                <a16:creationId xmlns:a16="http://schemas.microsoft.com/office/drawing/2014/main" id="{6E9DCBA1-DFD1-3F0D-658D-081FFCC7331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6" name="Slide Number Placeholder 5">
            <a:extLst>
              <a:ext uri="{FF2B5EF4-FFF2-40B4-BE49-F238E27FC236}">
                <a16:creationId xmlns:a16="http://schemas.microsoft.com/office/drawing/2014/main" id="{7A00817D-52FC-4069-CD25-C24CC3570299}"/>
              </a:ext>
            </a:extLst>
          </p:cNvPr>
          <p:cNvSpPr>
            <a:spLocks noGrp="1"/>
          </p:cNvSpPr>
          <p:nvPr>
            <p:ph type="sldNum" sz="quarter" idx="12"/>
          </p:nvPr>
        </p:nvSpPr>
        <p:spPr/>
        <p:txBody>
          <a:bodyPr/>
          <a:lstStyle/>
          <a:p>
            <a:fld id="{06AC9228-041E-BE4C-A177-9A7A550E9A48}" type="slidenum">
              <a:rPr lang="en-GB" smtClean="0"/>
              <a:pPr/>
              <a:t>17</a:t>
            </a:fld>
            <a:endParaRPr lang="en-GB"/>
          </a:p>
        </p:txBody>
      </p:sp>
      <p:pic>
        <p:nvPicPr>
          <p:cNvPr id="12" name="Picture 11" descr="A blue and white document with writing on it&#10;&#10;Description automatically generated">
            <a:extLst>
              <a:ext uri="{FF2B5EF4-FFF2-40B4-BE49-F238E27FC236}">
                <a16:creationId xmlns:a16="http://schemas.microsoft.com/office/drawing/2014/main" id="{5BCA331F-43C3-055C-E521-2ADE77221DEF}"/>
              </a:ext>
            </a:extLst>
          </p:cNvPr>
          <p:cNvPicPr>
            <a:picLocks noChangeAspect="1"/>
          </p:cNvPicPr>
          <p:nvPr/>
        </p:nvPicPr>
        <p:blipFill>
          <a:blip r:embed="rId3"/>
          <a:stretch>
            <a:fillRect/>
          </a:stretch>
        </p:blipFill>
        <p:spPr>
          <a:xfrm>
            <a:off x="5836298" y="1529109"/>
            <a:ext cx="3635248" cy="4723911"/>
          </a:xfrm>
          <a:prstGeom prst="rect">
            <a:avLst/>
          </a:prstGeom>
        </p:spPr>
      </p:pic>
    </p:spTree>
    <p:extLst>
      <p:ext uri="{BB962C8B-B14F-4D97-AF65-F5344CB8AC3E}">
        <p14:creationId xmlns:p14="http://schemas.microsoft.com/office/powerpoint/2010/main" val="123598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312FF-1B7D-9F07-84A7-83223ECF405C}"/>
              </a:ext>
            </a:extLst>
          </p:cNvPr>
          <p:cNvSpPr>
            <a:spLocks noGrp="1"/>
          </p:cNvSpPr>
          <p:nvPr>
            <p:ph type="title"/>
          </p:nvPr>
        </p:nvSpPr>
        <p:spPr>
          <a:xfrm>
            <a:off x="1440000" y="720000"/>
            <a:ext cx="9856357" cy="615553"/>
          </a:xfrm>
        </p:spPr>
        <p:txBody>
          <a:bodyPr/>
          <a:lstStyle/>
          <a:p>
            <a:r>
              <a:rPr lang="en-DK"/>
              <a:t>Context Establishment - Example</a:t>
            </a:r>
          </a:p>
        </p:txBody>
      </p:sp>
      <p:sp>
        <p:nvSpPr>
          <p:cNvPr id="4" name="Date Placeholder 3">
            <a:extLst>
              <a:ext uri="{FF2B5EF4-FFF2-40B4-BE49-F238E27FC236}">
                <a16:creationId xmlns:a16="http://schemas.microsoft.com/office/drawing/2014/main" id="{9C9C6129-2CF1-CF36-D038-14D88775D5FB}"/>
              </a:ext>
            </a:extLst>
          </p:cNvPr>
          <p:cNvSpPr>
            <a:spLocks noGrp="1"/>
          </p:cNvSpPr>
          <p:nvPr>
            <p:ph type="dt" sz="half" idx="10"/>
          </p:nvPr>
        </p:nvSpPr>
        <p:spPr/>
        <p:txBody>
          <a:bodyPr/>
          <a:lstStyle/>
          <a:p>
            <a:fld id="{D5B13AF5-52AE-5449-977A-9A9EA54B487D}" type="datetime1">
              <a:rPr lang="da-DK" smtClean="0"/>
              <a:t>03-10-2025</a:t>
            </a:fld>
            <a:endParaRPr lang="en-GB"/>
          </a:p>
        </p:txBody>
      </p:sp>
      <p:sp>
        <p:nvSpPr>
          <p:cNvPr id="5" name="Footer Placeholder 4">
            <a:extLst>
              <a:ext uri="{FF2B5EF4-FFF2-40B4-BE49-F238E27FC236}">
                <a16:creationId xmlns:a16="http://schemas.microsoft.com/office/drawing/2014/main" id="{2498D27A-7492-77D3-D040-A8AD64077C05}"/>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6" name="Slide Number Placeholder 5">
            <a:extLst>
              <a:ext uri="{FF2B5EF4-FFF2-40B4-BE49-F238E27FC236}">
                <a16:creationId xmlns:a16="http://schemas.microsoft.com/office/drawing/2014/main" id="{8578EF24-A325-F41A-D652-540353B39A97}"/>
              </a:ext>
            </a:extLst>
          </p:cNvPr>
          <p:cNvSpPr>
            <a:spLocks noGrp="1"/>
          </p:cNvSpPr>
          <p:nvPr>
            <p:ph type="sldNum" sz="quarter" idx="12"/>
          </p:nvPr>
        </p:nvSpPr>
        <p:spPr/>
        <p:txBody>
          <a:bodyPr/>
          <a:lstStyle/>
          <a:p>
            <a:fld id="{06AC9228-041E-BE4C-A177-9A7A550E9A48}" type="slidenum">
              <a:rPr lang="en-GB" smtClean="0"/>
              <a:pPr/>
              <a:t>18</a:t>
            </a:fld>
            <a:endParaRPr lang="en-GB"/>
          </a:p>
        </p:txBody>
      </p:sp>
      <p:pic>
        <p:nvPicPr>
          <p:cNvPr id="8" name="Picture 7" descr="A blue and white chart with writing&#10;&#10;Description automatically generated">
            <a:extLst>
              <a:ext uri="{FF2B5EF4-FFF2-40B4-BE49-F238E27FC236}">
                <a16:creationId xmlns:a16="http://schemas.microsoft.com/office/drawing/2014/main" id="{A58F216E-7F79-6AE5-780D-46B23AEE3A28}"/>
              </a:ext>
            </a:extLst>
          </p:cNvPr>
          <p:cNvPicPr>
            <a:picLocks noChangeAspect="1"/>
          </p:cNvPicPr>
          <p:nvPr/>
        </p:nvPicPr>
        <p:blipFill>
          <a:blip r:embed="rId3"/>
          <a:stretch>
            <a:fillRect/>
          </a:stretch>
        </p:blipFill>
        <p:spPr>
          <a:xfrm>
            <a:off x="1452510" y="1440557"/>
            <a:ext cx="3663137" cy="4810787"/>
          </a:xfrm>
          <a:prstGeom prst="rect">
            <a:avLst/>
          </a:prstGeom>
        </p:spPr>
      </p:pic>
      <p:pic>
        <p:nvPicPr>
          <p:cNvPr id="10" name="Picture 9" descr="A white and blue chart with black text&#10;&#10;Description automatically generated">
            <a:extLst>
              <a:ext uri="{FF2B5EF4-FFF2-40B4-BE49-F238E27FC236}">
                <a16:creationId xmlns:a16="http://schemas.microsoft.com/office/drawing/2014/main" id="{A338137B-FEAF-5C3C-5D30-98207DF2B44B}"/>
              </a:ext>
            </a:extLst>
          </p:cNvPr>
          <p:cNvPicPr>
            <a:picLocks noChangeAspect="1"/>
          </p:cNvPicPr>
          <p:nvPr/>
        </p:nvPicPr>
        <p:blipFill>
          <a:blip r:embed="rId4"/>
          <a:stretch>
            <a:fillRect/>
          </a:stretch>
        </p:blipFill>
        <p:spPr>
          <a:xfrm>
            <a:off x="5810060" y="2119406"/>
            <a:ext cx="5230978" cy="2619188"/>
          </a:xfrm>
          <a:prstGeom prst="rect">
            <a:avLst/>
          </a:prstGeom>
        </p:spPr>
      </p:pic>
    </p:spTree>
    <p:extLst>
      <p:ext uri="{BB962C8B-B14F-4D97-AF65-F5344CB8AC3E}">
        <p14:creationId xmlns:p14="http://schemas.microsoft.com/office/powerpoint/2010/main" val="3456295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0DFA2-7120-B0C9-0679-A527A74E7A98}"/>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EFCD8C08-28D6-449C-D4C6-34EC76AF9C11}"/>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91590AF3-6C29-3DC1-4A79-2A732EEA3A15}"/>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04A8B423-8941-316F-A23C-EEEF46248AE1}"/>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F86B9870-6080-A5B2-A87B-C012C8F54D13}"/>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F17B3EBF-A2B4-0247-1944-4B076AF70A1C}"/>
              </a:ext>
            </a:extLst>
          </p:cNvPr>
          <p:cNvSpPr>
            <a:spLocks noGrp="1"/>
          </p:cNvSpPr>
          <p:nvPr>
            <p:ph type="sldNum" sz="quarter" idx="12"/>
          </p:nvPr>
        </p:nvSpPr>
        <p:spPr/>
        <p:txBody>
          <a:bodyPr/>
          <a:lstStyle/>
          <a:p>
            <a:fld id="{D9FF5FAE-2060-B54F-BDDB-0825BCE6ACB8}" type="slidenum">
              <a:rPr lang="da-DK" smtClean="0"/>
              <a:pPr/>
              <a:t>19</a:t>
            </a:fld>
            <a:endParaRPr lang="da-DK"/>
          </a:p>
        </p:txBody>
      </p:sp>
      <p:sp>
        <p:nvSpPr>
          <p:cNvPr id="8" name="TextBox 7">
            <a:extLst>
              <a:ext uri="{FF2B5EF4-FFF2-40B4-BE49-F238E27FC236}">
                <a16:creationId xmlns:a16="http://schemas.microsoft.com/office/drawing/2014/main" id="{115BA8EB-24C5-BBD1-D441-86C63C7575EF}"/>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15156513-98B6-C4AF-BB20-E140CD406801}"/>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33877A52-0201-3DF0-C95A-5DCA952A7720}"/>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E84E7039-54B6-82FB-2909-CE2A4B6CD890}"/>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41E3F666-B07E-4970-99A0-1D199A32A10E}"/>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8D6B6430-B92D-4FA3-9761-F295CB6B24D4}"/>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AFE50979-1043-B339-5652-924BAB2ACBDD}"/>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A5EF36C0-31A1-2056-0F18-594CEA11E601}"/>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86CEBCC5-7745-5DC6-2276-70988E0930DF}"/>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31619662-A119-B948-8853-ED642EF63434}"/>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32850EFC-3FB8-891E-A06C-D169DBB65C01}"/>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2205097-176B-06D5-4BF8-AEE854D952ED}"/>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AB8D56DC-1AFA-6B15-6561-813C9C6F623D}"/>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08E974EE-07E6-B002-1E68-07A0CA8BD482}"/>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B6ED743A-747D-A389-851A-1C6FC581AB4B}"/>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AE658F86-55B6-4E4B-94B7-83E6121B457D}"/>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90BCED8E-2172-3FE5-F137-20DF0B7CF1A0}"/>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97DB367F-EF67-0E1C-D9B0-DAA3675A2A95}"/>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B9C65B33-C7E0-4787-C006-8A7FF1E5144C}"/>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C753EA84-5C46-AE07-35F3-D7A98D8EA13E}"/>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E303BB01-583E-CC05-B5B1-F93DA3425DE8}"/>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85074477-81A9-828F-A9B4-64D8C3BFDACE}"/>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3B0B95F0-69F8-4EC6-8149-D0924B37612B}"/>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C7414573-32A2-6D3B-F5C1-E764EFF223CE}"/>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5993ED2F-54A3-6EF5-BEFC-9CEC0710D95B}"/>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27DA7ABF-7C6D-6D04-7D35-2E6FEA0117CE}"/>
              </a:ext>
            </a:extLst>
          </p:cNvPr>
          <p:cNvSpPr/>
          <p:nvPr/>
        </p:nvSpPr>
        <p:spPr>
          <a:xfrm>
            <a:off x="3498304" y="2035945"/>
            <a:ext cx="4156453" cy="112706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033264CA-2955-04BF-F160-4B7CC6029390}"/>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810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E2599EFF-37C3-7C82-B8C4-D2A4E9350BDE}"/>
              </a:ext>
            </a:extLst>
          </p:cNvPr>
          <p:cNvSpPr>
            <a:spLocks noGrp="1"/>
          </p:cNvSpPr>
          <p:nvPr>
            <p:ph type="title"/>
          </p:nvPr>
        </p:nvSpPr>
        <p:spPr>
          <a:xfrm>
            <a:off x="899998" y="390038"/>
            <a:ext cx="10584015" cy="553998"/>
          </a:xfrm>
        </p:spPr>
        <p:txBody>
          <a:bodyPr/>
          <a:lstStyle/>
          <a:p>
            <a:r>
              <a:rPr lang="da-DK" dirty="0">
                <a:latin typeface="Arial"/>
                <a:cs typeface="Arial"/>
              </a:rPr>
              <a:t>Agenda</a:t>
            </a:r>
            <a:endParaRPr lang="da-DK" dirty="0"/>
          </a:p>
        </p:txBody>
      </p:sp>
      <p:graphicFrame>
        <p:nvGraphicFramePr>
          <p:cNvPr id="12" name="Pladsholder til indhold 11">
            <a:extLst>
              <a:ext uri="{FF2B5EF4-FFF2-40B4-BE49-F238E27FC236}">
                <a16:creationId xmlns:a16="http://schemas.microsoft.com/office/drawing/2014/main" id="{5BD0F255-369E-C4EE-BA89-832751DDE2CB}"/>
              </a:ext>
            </a:extLst>
          </p:cNvPr>
          <p:cNvGraphicFramePr>
            <a:graphicFrameLocks noGrp="1"/>
          </p:cNvGraphicFramePr>
          <p:nvPr>
            <p:ph idx="1"/>
            <p:extLst>
              <p:ext uri="{D42A27DB-BD31-4B8C-83A1-F6EECF244321}">
                <p14:modId xmlns:p14="http://schemas.microsoft.com/office/powerpoint/2010/main" val="2590105341"/>
              </p:ext>
            </p:extLst>
          </p:nvPr>
        </p:nvGraphicFramePr>
        <p:xfrm>
          <a:off x="847267" y="465305"/>
          <a:ext cx="10238550" cy="5669280"/>
        </p:xfrm>
        <a:graphic>
          <a:graphicData uri="http://schemas.openxmlformats.org/drawingml/2006/table">
            <a:tbl>
              <a:tblPr firstRow="1" bandRow="1">
                <a:tableStyleId>{5C22544A-7EE6-4342-B048-85BDC9FD1C3A}</a:tableStyleId>
              </a:tblPr>
              <a:tblGrid>
                <a:gridCol w="1775249">
                  <a:extLst>
                    <a:ext uri="{9D8B030D-6E8A-4147-A177-3AD203B41FA5}">
                      <a16:colId xmlns:a16="http://schemas.microsoft.com/office/drawing/2014/main" val="3568212222"/>
                    </a:ext>
                  </a:extLst>
                </a:gridCol>
                <a:gridCol w="6200549">
                  <a:extLst>
                    <a:ext uri="{9D8B030D-6E8A-4147-A177-3AD203B41FA5}">
                      <a16:colId xmlns:a16="http://schemas.microsoft.com/office/drawing/2014/main" val="3991436401"/>
                    </a:ext>
                  </a:extLst>
                </a:gridCol>
                <a:gridCol w="2262752">
                  <a:extLst>
                    <a:ext uri="{9D8B030D-6E8A-4147-A177-3AD203B41FA5}">
                      <a16:colId xmlns:a16="http://schemas.microsoft.com/office/drawing/2014/main" val="3648554971"/>
                    </a:ext>
                  </a:extLst>
                </a:gridCol>
              </a:tblGrid>
              <a:tr h="334881">
                <a:tc>
                  <a:txBody>
                    <a:bodyPr/>
                    <a:lstStyle/>
                    <a:p>
                      <a:r>
                        <a:rPr lang="en-GB" noProof="0" dirty="0"/>
                        <a:t>Time</a:t>
                      </a:r>
                    </a:p>
                  </a:txBody>
                  <a:tcPr/>
                </a:tc>
                <a:tc>
                  <a:txBody>
                    <a:bodyPr/>
                    <a:lstStyle/>
                    <a:p>
                      <a:r>
                        <a:rPr lang="en-GB" noProof="0" dirty="0"/>
                        <a:t>Topic</a:t>
                      </a:r>
                    </a:p>
                  </a:txBody>
                  <a:tcPr/>
                </a:tc>
                <a:tc>
                  <a:txBody>
                    <a:bodyPr/>
                    <a:lstStyle/>
                    <a:p>
                      <a:r>
                        <a:rPr lang="en-GB" noProof="0" dirty="0"/>
                        <a:t>Format</a:t>
                      </a:r>
                    </a:p>
                  </a:txBody>
                  <a:tcPr/>
                </a:tc>
                <a:extLst>
                  <a:ext uri="{0D108BD9-81ED-4DB2-BD59-A6C34878D82A}">
                    <a16:rowId xmlns:a16="http://schemas.microsoft.com/office/drawing/2014/main" val="1939083505"/>
                  </a:ext>
                </a:extLst>
              </a:tr>
              <a:tr h="837202">
                <a:tc>
                  <a:txBody>
                    <a:bodyPr/>
                    <a:lstStyle/>
                    <a:p>
                      <a:pPr marL="0" indent="0">
                        <a:buNone/>
                      </a:pPr>
                      <a:r>
                        <a:rPr lang="en-GB" noProof="0" dirty="0"/>
                        <a:t>8.30-10.00</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Introduction to risk management</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Why do risk management and what is it?</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The overall process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Presentation</a:t>
                      </a:r>
                    </a:p>
                  </a:txBody>
                  <a:tcPr/>
                </a:tc>
                <a:extLst>
                  <a:ext uri="{0D108BD9-81ED-4DB2-BD59-A6C34878D82A}">
                    <a16:rowId xmlns:a16="http://schemas.microsoft.com/office/drawing/2014/main" val="2605721731"/>
                  </a:ext>
                </a:extLst>
              </a:tr>
              <a:tr h="334881">
                <a:tc>
                  <a:txBody>
                    <a:bodyPr/>
                    <a:lstStyle/>
                    <a:p>
                      <a:pPr marL="0" indent="0">
                        <a:buNone/>
                      </a:pPr>
                      <a:r>
                        <a:rPr lang="en-GB" noProof="0" dirty="0"/>
                        <a:t>10.00-10.15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Break</a:t>
                      </a:r>
                    </a:p>
                  </a:txBody>
                  <a:tcPr/>
                </a:tc>
                <a:tc>
                  <a:txBody>
                    <a:bodyPr/>
                    <a:lstStyle/>
                    <a:p>
                      <a:endParaRPr lang="en-GB" noProof="0" dirty="0"/>
                    </a:p>
                  </a:txBody>
                  <a:tcPr/>
                </a:tc>
                <a:extLst>
                  <a:ext uri="{0D108BD9-81ED-4DB2-BD59-A6C34878D82A}">
                    <a16:rowId xmlns:a16="http://schemas.microsoft.com/office/drawing/2014/main" val="4010490963"/>
                  </a:ext>
                </a:extLst>
              </a:tr>
              <a:tr h="334881">
                <a:tc>
                  <a:txBody>
                    <a:bodyPr/>
                    <a:lstStyle/>
                    <a:p>
                      <a:pPr marL="0" indent="0">
                        <a:buNone/>
                      </a:pPr>
                      <a:r>
                        <a:rPr lang="en-GB" noProof="0" dirty="0"/>
                        <a:t>10.15-11.00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Context establishment (and introduction of case)</a:t>
                      </a:r>
                    </a:p>
                  </a:txBody>
                  <a:tcPr/>
                </a:tc>
                <a:tc>
                  <a:txBody>
                    <a:bodyPr/>
                    <a:lstStyle/>
                    <a:p>
                      <a:r>
                        <a:rPr lang="en-GB" noProof="0" dirty="0"/>
                        <a:t>Workshop</a:t>
                      </a:r>
                    </a:p>
                  </a:txBody>
                  <a:tcPr/>
                </a:tc>
                <a:extLst>
                  <a:ext uri="{0D108BD9-81ED-4DB2-BD59-A6C34878D82A}">
                    <a16:rowId xmlns:a16="http://schemas.microsoft.com/office/drawing/2014/main" val="3865949661"/>
                  </a:ext>
                </a:extLst>
              </a:tr>
              <a:tr h="334881">
                <a:tc>
                  <a:txBody>
                    <a:bodyPr/>
                    <a:lstStyle/>
                    <a:p>
                      <a:pPr marL="0" indent="0">
                        <a:buNone/>
                      </a:pPr>
                      <a:r>
                        <a:rPr lang="en-GB" noProof="0" dirty="0"/>
                        <a:t>11.00-12.00</a:t>
                      </a:r>
                    </a:p>
                  </a:txBody>
                  <a:tcPr/>
                </a:tc>
                <a:tc>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GB" noProof="0" dirty="0"/>
                        <a:t>System modelling</a:t>
                      </a:r>
                    </a:p>
                  </a:txBody>
                  <a:tcPr/>
                </a:tc>
                <a:tc>
                  <a:txBody>
                    <a:bodyPr/>
                    <a:lstStyle/>
                    <a:p>
                      <a:r>
                        <a:rPr lang="en-GB" noProof="0" dirty="0"/>
                        <a:t>Workshop</a:t>
                      </a:r>
                    </a:p>
                  </a:txBody>
                  <a:tcPr/>
                </a:tc>
                <a:extLst>
                  <a:ext uri="{0D108BD9-81ED-4DB2-BD59-A6C34878D82A}">
                    <a16:rowId xmlns:a16="http://schemas.microsoft.com/office/drawing/2014/main" val="3968376553"/>
                  </a:ext>
                </a:extLst>
              </a:tr>
              <a:tr h="334881">
                <a:tc>
                  <a:txBody>
                    <a:bodyPr/>
                    <a:lstStyle/>
                    <a:p>
                      <a:pPr marL="0" indent="0">
                        <a:buNone/>
                      </a:pPr>
                      <a:r>
                        <a:rPr lang="en-GB" noProof="0" dirty="0"/>
                        <a:t>12.00-13.00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Lunch break</a:t>
                      </a:r>
                    </a:p>
                  </a:txBody>
                  <a:tcPr/>
                </a:tc>
                <a:tc>
                  <a:txBody>
                    <a:bodyPr/>
                    <a:lstStyle/>
                    <a:p>
                      <a:endParaRPr lang="en-GB" noProof="0" dirty="0"/>
                    </a:p>
                  </a:txBody>
                  <a:tcPr/>
                </a:tc>
                <a:extLst>
                  <a:ext uri="{0D108BD9-81ED-4DB2-BD59-A6C34878D82A}">
                    <a16:rowId xmlns:a16="http://schemas.microsoft.com/office/drawing/2014/main" val="3935898247"/>
                  </a:ext>
                </a:extLst>
              </a:tr>
              <a:tr h="334881">
                <a:tc>
                  <a:txBody>
                    <a:bodyPr/>
                    <a:lstStyle/>
                    <a:p>
                      <a:pPr marL="0" indent="0">
                        <a:buNone/>
                      </a:pPr>
                      <a:r>
                        <a:rPr lang="en-GB" noProof="0" dirty="0"/>
                        <a:t>13.00-13.30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Asset Identification</a:t>
                      </a:r>
                    </a:p>
                  </a:txBody>
                  <a:tcPr/>
                </a:tc>
                <a:tc>
                  <a:txBody>
                    <a:bodyPr/>
                    <a:lstStyle/>
                    <a:p>
                      <a:r>
                        <a:rPr lang="en-GB" noProof="0" dirty="0"/>
                        <a:t>Workshop</a:t>
                      </a:r>
                    </a:p>
                  </a:txBody>
                  <a:tcPr/>
                </a:tc>
                <a:extLst>
                  <a:ext uri="{0D108BD9-81ED-4DB2-BD59-A6C34878D82A}">
                    <a16:rowId xmlns:a16="http://schemas.microsoft.com/office/drawing/2014/main" val="3745642171"/>
                  </a:ext>
                </a:extLst>
              </a:tr>
              <a:tr h="334881">
                <a:tc>
                  <a:txBody>
                    <a:bodyPr/>
                    <a:lstStyle/>
                    <a:p>
                      <a:pPr marL="0" indent="0">
                        <a:buNone/>
                      </a:pPr>
                      <a:r>
                        <a:rPr lang="en-GB" noProof="0" dirty="0"/>
                        <a:t>13.30-14.00</a:t>
                      </a:r>
                    </a:p>
                  </a:txBody>
                  <a:tcPr/>
                </a:tc>
                <a:tc>
                  <a:txBody>
                    <a:bodyPr/>
                    <a:lstStyle/>
                    <a:p>
                      <a:pPr marL="285750" indent="-285750">
                        <a:buFont typeface="Arial" panose="020B0604020202020204" pitchFamily="34" charset="0"/>
                        <a:buChar char="•"/>
                      </a:pPr>
                      <a:r>
                        <a:rPr lang="en-GB" noProof="0" dirty="0"/>
                        <a:t>Asset Analysis</a:t>
                      </a:r>
                    </a:p>
                  </a:txBody>
                  <a:tcPr/>
                </a:tc>
                <a:tc>
                  <a:txBody>
                    <a:bodyPr/>
                    <a:lstStyle/>
                    <a:p>
                      <a:r>
                        <a:rPr lang="en-GB" noProof="0" dirty="0"/>
                        <a:t>Workshop</a:t>
                      </a:r>
                    </a:p>
                  </a:txBody>
                  <a:tcPr/>
                </a:tc>
                <a:extLst>
                  <a:ext uri="{0D108BD9-81ED-4DB2-BD59-A6C34878D82A}">
                    <a16:rowId xmlns:a16="http://schemas.microsoft.com/office/drawing/2014/main" val="1865346879"/>
                  </a:ext>
                </a:extLst>
              </a:tr>
              <a:tr h="334881">
                <a:tc>
                  <a:txBody>
                    <a:bodyPr/>
                    <a:lstStyle/>
                    <a:p>
                      <a:pPr marL="0" indent="0">
                        <a:buNone/>
                      </a:pPr>
                      <a:r>
                        <a:rPr lang="en-GB" noProof="0" dirty="0"/>
                        <a:t>14.00-14.30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Threat Identification</a:t>
                      </a:r>
                    </a:p>
                  </a:txBody>
                  <a:tcPr/>
                </a:tc>
                <a:tc>
                  <a:txBody>
                    <a:bodyPr/>
                    <a:lstStyle/>
                    <a:p>
                      <a:r>
                        <a:rPr lang="en-GB" noProof="0" dirty="0"/>
                        <a:t>Workshop</a:t>
                      </a:r>
                    </a:p>
                  </a:txBody>
                  <a:tcPr/>
                </a:tc>
                <a:extLst>
                  <a:ext uri="{0D108BD9-81ED-4DB2-BD59-A6C34878D82A}">
                    <a16:rowId xmlns:a16="http://schemas.microsoft.com/office/drawing/2014/main" val="3892081292"/>
                  </a:ext>
                </a:extLst>
              </a:tr>
              <a:tr h="334881">
                <a:tc>
                  <a:txBody>
                    <a:bodyPr/>
                    <a:lstStyle/>
                    <a:p>
                      <a:pPr marL="0" indent="0">
                        <a:buNone/>
                      </a:pPr>
                      <a:r>
                        <a:rPr lang="en-GB" noProof="0" dirty="0"/>
                        <a:t>14.30-14.45</a:t>
                      </a:r>
                    </a:p>
                  </a:txBody>
                  <a:tcPr/>
                </a:tc>
                <a:tc>
                  <a:txBody>
                    <a:bodyPr/>
                    <a:lstStyle/>
                    <a:p>
                      <a:pPr marL="285750" indent="-285750">
                        <a:buFont typeface="Arial" panose="020B0604020202020204" pitchFamily="34" charset="0"/>
                        <a:buChar char="•"/>
                      </a:pPr>
                      <a:r>
                        <a:rPr lang="en-GB" noProof="0" dirty="0"/>
                        <a:t>Break</a:t>
                      </a:r>
                    </a:p>
                  </a:txBody>
                  <a:tcPr/>
                </a:tc>
                <a:tc>
                  <a:txBody>
                    <a:bodyPr/>
                    <a:lstStyle/>
                    <a:p>
                      <a:endParaRPr lang="en-GB" noProof="0" dirty="0"/>
                    </a:p>
                  </a:txBody>
                  <a:tcPr/>
                </a:tc>
                <a:extLst>
                  <a:ext uri="{0D108BD9-81ED-4DB2-BD59-A6C34878D82A}">
                    <a16:rowId xmlns:a16="http://schemas.microsoft.com/office/drawing/2014/main" val="742310735"/>
                  </a:ext>
                </a:extLst>
              </a:tr>
              <a:tr h="334881">
                <a:tc>
                  <a:txBody>
                    <a:bodyPr/>
                    <a:lstStyle/>
                    <a:p>
                      <a:pPr marL="0" indent="0">
                        <a:buNone/>
                      </a:pPr>
                      <a:r>
                        <a:rPr lang="en-GB" noProof="0" dirty="0"/>
                        <a:t>14.45-15.15</a:t>
                      </a:r>
                    </a:p>
                  </a:txBody>
                  <a:tcPr/>
                </a:tc>
                <a:tc>
                  <a:txBody>
                    <a:bodyPr/>
                    <a:lstStyle/>
                    <a:p>
                      <a:pPr marL="285750" indent="-285750">
                        <a:buFont typeface="Arial" panose="020B0604020202020204" pitchFamily="34" charset="0"/>
                        <a:buChar char="•"/>
                      </a:pPr>
                      <a:r>
                        <a:rPr lang="en-GB" noProof="0" dirty="0"/>
                        <a:t>Threat Analysis</a:t>
                      </a:r>
                    </a:p>
                  </a:txBody>
                  <a:tcPr/>
                </a:tc>
                <a:tc>
                  <a:txBody>
                    <a:bodyPr/>
                    <a:lstStyle/>
                    <a:p>
                      <a:r>
                        <a:rPr lang="en-GB" noProof="0" dirty="0"/>
                        <a:t>Workshop</a:t>
                      </a:r>
                    </a:p>
                  </a:txBody>
                  <a:tcPr/>
                </a:tc>
                <a:extLst>
                  <a:ext uri="{0D108BD9-81ED-4DB2-BD59-A6C34878D82A}">
                    <a16:rowId xmlns:a16="http://schemas.microsoft.com/office/drawing/2014/main" val="3215760828"/>
                  </a:ext>
                </a:extLst>
              </a:tr>
              <a:tr h="334881">
                <a:tc>
                  <a:txBody>
                    <a:bodyPr/>
                    <a:lstStyle/>
                    <a:p>
                      <a:pPr marL="0" indent="0">
                        <a:buNone/>
                      </a:pPr>
                      <a:r>
                        <a:rPr lang="en-GB" noProof="0" dirty="0"/>
                        <a:t>15.15-15.45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Risk Analysis, Evaluation and Handling</a:t>
                      </a:r>
                    </a:p>
                  </a:txBody>
                  <a:tcPr/>
                </a:tc>
                <a:tc>
                  <a:txBody>
                    <a:bodyPr/>
                    <a:lstStyle/>
                    <a:p>
                      <a:r>
                        <a:rPr lang="en-GB" noProof="0" dirty="0"/>
                        <a:t>Workshop</a:t>
                      </a:r>
                    </a:p>
                  </a:txBody>
                  <a:tcPr/>
                </a:tc>
                <a:extLst>
                  <a:ext uri="{0D108BD9-81ED-4DB2-BD59-A6C34878D82A}">
                    <a16:rowId xmlns:a16="http://schemas.microsoft.com/office/drawing/2014/main" val="618353634"/>
                  </a:ext>
                </a:extLst>
              </a:tr>
              <a:tr h="334881">
                <a:tc>
                  <a:txBody>
                    <a:bodyPr/>
                    <a:lstStyle/>
                    <a:p>
                      <a:pPr marL="0" indent="0">
                        <a:buNone/>
                      </a:pPr>
                      <a:r>
                        <a:rPr lang="en-GB" noProof="0" dirty="0"/>
                        <a:t>15.45-16.00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Digital tools and other alternatives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Presentation</a:t>
                      </a:r>
                    </a:p>
                  </a:txBody>
                  <a:tcPr/>
                </a:tc>
                <a:extLst>
                  <a:ext uri="{0D108BD9-81ED-4DB2-BD59-A6C34878D82A}">
                    <a16:rowId xmlns:a16="http://schemas.microsoft.com/office/drawing/2014/main" val="1836879610"/>
                  </a:ext>
                </a:extLst>
              </a:tr>
              <a:tr h="3348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16.00-16.30</a:t>
                      </a:r>
                    </a:p>
                  </a:txBody>
                  <a:tcPr/>
                </a:tc>
                <a:tc>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GB" noProof="0" dirty="0"/>
                        <a:t>Closing remarks</a:t>
                      </a:r>
                    </a:p>
                  </a:txBody>
                  <a:tcPr/>
                </a:tc>
                <a:tc>
                  <a:txBody>
                    <a:bodyPr/>
                    <a:lstStyle/>
                    <a:p>
                      <a:r>
                        <a:rPr lang="en-GB" noProof="0" dirty="0"/>
                        <a:t>Discussion</a:t>
                      </a:r>
                    </a:p>
                  </a:txBody>
                  <a:tcPr/>
                </a:tc>
                <a:extLst>
                  <a:ext uri="{0D108BD9-81ED-4DB2-BD59-A6C34878D82A}">
                    <a16:rowId xmlns:a16="http://schemas.microsoft.com/office/drawing/2014/main" val="1082767376"/>
                  </a:ext>
                </a:extLst>
              </a:tr>
            </a:tbl>
          </a:graphicData>
        </a:graphic>
      </p:graphicFrame>
      <p:sp>
        <p:nvSpPr>
          <p:cNvPr id="4" name="Pladsholder til dato 3">
            <a:extLst>
              <a:ext uri="{FF2B5EF4-FFF2-40B4-BE49-F238E27FC236}">
                <a16:creationId xmlns:a16="http://schemas.microsoft.com/office/drawing/2014/main" id="{461CE921-9197-CCFC-0DB9-5C6A4C98B84C}"/>
              </a:ext>
            </a:extLst>
          </p:cNvPr>
          <p:cNvSpPr>
            <a:spLocks noGrp="1"/>
          </p:cNvSpPr>
          <p:nvPr>
            <p:ph type="dt" sz="half" idx="10"/>
          </p:nvPr>
        </p:nvSpPr>
        <p:spPr/>
        <p:txBody>
          <a:bodyPr/>
          <a:lstStyle/>
          <a:p>
            <a:fld id="{7437D938-B50E-D842-AEDC-C3B711F6BEE0}" type="datetime1">
              <a:rPr lang="da-DK" smtClean="0"/>
              <a:t>03-10-2025</a:t>
            </a:fld>
            <a:endParaRPr lang="da-DK"/>
          </a:p>
        </p:txBody>
      </p:sp>
      <p:sp>
        <p:nvSpPr>
          <p:cNvPr id="5" name="Pladsholder til sidefod 4">
            <a:extLst>
              <a:ext uri="{FF2B5EF4-FFF2-40B4-BE49-F238E27FC236}">
                <a16:creationId xmlns:a16="http://schemas.microsoft.com/office/drawing/2014/main" id="{0C3D70BA-3FA5-6FD7-2E8F-8BE12F3C01F6}"/>
              </a:ext>
            </a:extLst>
          </p:cNvPr>
          <p:cNvSpPr>
            <a:spLocks noGrp="1"/>
          </p:cNvSpPr>
          <p:nvPr>
            <p:ph type="ftr" sz="quarter" idx="11"/>
          </p:nvPr>
        </p:nvSpPr>
        <p:spPr/>
        <p:txBody>
          <a:bodyPr/>
          <a:lstStyle/>
          <a:p>
            <a:r>
              <a:rPr lang="da-DK"/>
              <a:t>cybersikker.alexandra.dk</a:t>
            </a:r>
          </a:p>
        </p:txBody>
      </p:sp>
      <p:sp>
        <p:nvSpPr>
          <p:cNvPr id="6" name="Pladsholder til slidenummer 5">
            <a:extLst>
              <a:ext uri="{FF2B5EF4-FFF2-40B4-BE49-F238E27FC236}">
                <a16:creationId xmlns:a16="http://schemas.microsoft.com/office/drawing/2014/main" id="{A102F5C7-E84E-991D-01D3-1EDD9727D5A7}"/>
              </a:ext>
            </a:extLst>
          </p:cNvPr>
          <p:cNvSpPr>
            <a:spLocks noGrp="1"/>
          </p:cNvSpPr>
          <p:nvPr>
            <p:ph type="sldNum" sz="quarter" idx="12"/>
          </p:nvPr>
        </p:nvSpPr>
        <p:spPr/>
        <p:txBody>
          <a:bodyPr/>
          <a:lstStyle/>
          <a:p>
            <a:fld id="{D9FF5FAE-2060-B54F-BDDB-0825BCE6ACB8}" type="slidenum">
              <a:rPr lang="da-DK" smtClean="0"/>
              <a:pPr/>
              <a:t>2</a:t>
            </a:fld>
            <a:endParaRPr lang="da-DK"/>
          </a:p>
        </p:txBody>
      </p:sp>
    </p:spTree>
    <p:extLst>
      <p:ext uri="{BB962C8B-B14F-4D97-AF65-F5344CB8AC3E}">
        <p14:creationId xmlns:p14="http://schemas.microsoft.com/office/powerpoint/2010/main" val="296160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B4DE-81C4-E0AC-722A-84AD998C6D52}"/>
              </a:ext>
            </a:extLst>
          </p:cNvPr>
          <p:cNvSpPr>
            <a:spLocks noGrp="1"/>
          </p:cNvSpPr>
          <p:nvPr>
            <p:ph type="title"/>
          </p:nvPr>
        </p:nvSpPr>
        <p:spPr>
          <a:xfrm>
            <a:off x="803992" y="399984"/>
            <a:ext cx="10584015" cy="941136"/>
          </a:xfrm>
        </p:spPr>
        <p:txBody>
          <a:bodyPr/>
          <a:lstStyle/>
          <a:p>
            <a:r>
              <a:rPr lang="en-DK"/>
              <a:t>System Modelling</a:t>
            </a:r>
          </a:p>
        </p:txBody>
      </p:sp>
      <p:sp>
        <p:nvSpPr>
          <p:cNvPr id="3" name="Content Placeholder 2">
            <a:extLst>
              <a:ext uri="{FF2B5EF4-FFF2-40B4-BE49-F238E27FC236}">
                <a16:creationId xmlns:a16="http://schemas.microsoft.com/office/drawing/2014/main" id="{A96B2A0D-4B6F-7D9A-7687-F3C05FB39ACF}"/>
              </a:ext>
            </a:extLst>
          </p:cNvPr>
          <p:cNvSpPr>
            <a:spLocks noGrp="1"/>
          </p:cNvSpPr>
          <p:nvPr>
            <p:ph idx="1"/>
          </p:nvPr>
        </p:nvSpPr>
        <p:spPr>
          <a:xfrm>
            <a:off x="457199" y="1341119"/>
            <a:ext cx="7330441" cy="5124352"/>
          </a:xfrm>
        </p:spPr>
        <p:txBody>
          <a:bodyPr>
            <a:normAutofit lnSpcReduction="10000"/>
          </a:bodyPr>
          <a:lstStyle/>
          <a:p>
            <a:r>
              <a:rPr lang="en-DK" dirty="0"/>
              <a:t>Overall goals:</a:t>
            </a:r>
          </a:p>
          <a:p>
            <a:pPr lvl="1"/>
            <a:r>
              <a:rPr lang="en-US" sz="2000" dirty="0"/>
              <a:t>Agree on what is being evaluated</a:t>
            </a:r>
          </a:p>
          <a:p>
            <a:pPr lvl="1"/>
            <a:r>
              <a:rPr lang="en-US" sz="2000" dirty="0"/>
              <a:t>Identify the “components” that form the system and their connections</a:t>
            </a:r>
          </a:p>
          <a:p>
            <a:pPr lvl="1"/>
            <a:r>
              <a:rPr lang="en-US" sz="2000" dirty="0"/>
              <a:t>Identify interactions between components</a:t>
            </a:r>
          </a:p>
          <a:p>
            <a:pPr lvl="1"/>
            <a:r>
              <a:rPr lang="en-US" sz="2000" dirty="0"/>
              <a:t>Understand how data flow across different components and data stores</a:t>
            </a:r>
          </a:p>
          <a:p>
            <a:pPr lvl="1"/>
            <a:r>
              <a:rPr lang="en-DK" sz="2000" dirty="0"/>
              <a:t>Identify where a trust relationship between the components exists. Mark where the level of trust changes</a:t>
            </a:r>
            <a:endParaRPr lang="en-US" sz="2000" dirty="0"/>
          </a:p>
          <a:p>
            <a:pPr lvl="1"/>
            <a:r>
              <a:rPr lang="en-US" sz="2000" dirty="0"/>
              <a:t>What have we overlooked? Where does data come from and who uses data? How is the system managed? Backup and log systems?</a:t>
            </a:r>
          </a:p>
          <a:p>
            <a:pPr marL="0" indent="0">
              <a:buNone/>
            </a:pPr>
            <a:endParaRPr lang="en-DK" dirty="0"/>
          </a:p>
        </p:txBody>
      </p:sp>
      <p:sp>
        <p:nvSpPr>
          <p:cNvPr id="4" name="Date Placeholder 3">
            <a:extLst>
              <a:ext uri="{FF2B5EF4-FFF2-40B4-BE49-F238E27FC236}">
                <a16:creationId xmlns:a16="http://schemas.microsoft.com/office/drawing/2014/main" id="{2AC3DFD8-65AB-D12B-6DC6-069088307B37}"/>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F13F2B35-F673-FC3F-037E-104F3F5D3AC1}"/>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2EFD502E-1F8F-9E41-0533-059632F0DD20}"/>
              </a:ext>
            </a:extLst>
          </p:cNvPr>
          <p:cNvSpPr>
            <a:spLocks noGrp="1"/>
          </p:cNvSpPr>
          <p:nvPr>
            <p:ph type="sldNum" sz="quarter" idx="12"/>
          </p:nvPr>
        </p:nvSpPr>
        <p:spPr/>
        <p:txBody>
          <a:bodyPr/>
          <a:lstStyle/>
          <a:p>
            <a:fld id="{D9FF5FAE-2060-B54F-BDDB-0825BCE6ACB8}" type="slidenum">
              <a:rPr lang="da-DK" smtClean="0"/>
              <a:pPr/>
              <a:t>20</a:t>
            </a:fld>
            <a:endParaRPr lang="da-DK"/>
          </a:p>
        </p:txBody>
      </p:sp>
      <p:pic>
        <p:nvPicPr>
          <p:cNvPr id="2052" name="Picture 4">
            <a:extLst>
              <a:ext uri="{FF2B5EF4-FFF2-40B4-BE49-F238E27FC236}">
                <a16:creationId xmlns:a16="http://schemas.microsoft.com/office/drawing/2014/main" id="{6467C40A-F93A-BFDD-C770-DC5C18F7C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021" y="560704"/>
            <a:ext cx="4645979" cy="32880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4F7DE4B-F4AC-7E5D-CF58-4657DF502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4040" y="3839279"/>
            <a:ext cx="3876040" cy="218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658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C82FE-147B-B443-BC18-89052A080B78}"/>
              </a:ext>
            </a:extLst>
          </p:cNvPr>
          <p:cNvSpPr>
            <a:spLocks noGrp="1"/>
          </p:cNvSpPr>
          <p:nvPr>
            <p:ph type="title"/>
          </p:nvPr>
        </p:nvSpPr>
        <p:spPr>
          <a:xfrm>
            <a:off x="913853" y="520282"/>
            <a:ext cx="10584015" cy="941136"/>
          </a:xfrm>
        </p:spPr>
        <p:txBody>
          <a:bodyPr/>
          <a:lstStyle/>
          <a:p>
            <a:r>
              <a:rPr lang="en-GB">
                <a:solidFill>
                  <a:srgbClr val="003843"/>
                </a:solidFill>
              </a:rPr>
              <a:t>System Modelling - Example</a:t>
            </a:r>
          </a:p>
        </p:txBody>
      </p:sp>
      <p:sp>
        <p:nvSpPr>
          <p:cNvPr id="3" name="Pladsholder til indhold 2">
            <a:extLst>
              <a:ext uri="{FF2B5EF4-FFF2-40B4-BE49-F238E27FC236}">
                <a16:creationId xmlns:a16="http://schemas.microsoft.com/office/drawing/2014/main" id="{401D71C1-74DF-D24B-993F-2DCC790C9AC9}"/>
              </a:ext>
            </a:extLst>
          </p:cNvPr>
          <p:cNvSpPr>
            <a:spLocks noGrp="1"/>
          </p:cNvSpPr>
          <p:nvPr>
            <p:ph idx="1"/>
          </p:nvPr>
        </p:nvSpPr>
        <p:spPr>
          <a:xfrm>
            <a:off x="609600" y="1541629"/>
            <a:ext cx="6188726" cy="3872920"/>
          </a:xfrm>
        </p:spPr>
        <p:txBody>
          <a:bodyPr>
            <a:normAutofit/>
          </a:bodyPr>
          <a:lstStyle/>
          <a:p>
            <a:r>
              <a:rPr lang="en-GB" dirty="0"/>
              <a:t>IoT  </a:t>
            </a:r>
            <a:r>
              <a:rPr lang="en-GB" dirty="0" err="1"/>
              <a:t>doorlock</a:t>
            </a:r>
            <a:endParaRPr lang="en-GB" dirty="0"/>
          </a:p>
          <a:p>
            <a:pPr lvl="2"/>
            <a:r>
              <a:rPr lang="en-GB" dirty="0"/>
              <a:t>An IoT device allows you to lock and open a door via a cloud solution</a:t>
            </a:r>
          </a:p>
          <a:p>
            <a:pPr lvl="2"/>
            <a:r>
              <a:rPr lang="en-GB" dirty="0"/>
              <a:t>A smartphone app can be used to control the lock</a:t>
            </a:r>
          </a:p>
          <a:p>
            <a:pPr lvl="2"/>
            <a:r>
              <a:rPr lang="en-GB" dirty="0"/>
              <a:t>Smartphone user is logged in to a cloud solution</a:t>
            </a:r>
          </a:p>
          <a:p>
            <a:pPr lvl="2"/>
            <a:r>
              <a:rPr lang="en-GB" dirty="0"/>
              <a:t>Cloud solution is used for user management</a:t>
            </a:r>
          </a:p>
          <a:p>
            <a:pPr lvl="2"/>
            <a:r>
              <a:rPr lang="en-GB" dirty="0"/>
              <a:t>API / Interface to other systems (related to user management)</a:t>
            </a:r>
          </a:p>
        </p:txBody>
      </p:sp>
      <p:sp>
        <p:nvSpPr>
          <p:cNvPr id="4" name="Pladsholder til dato 3">
            <a:extLst>
              <a:ext uri="{FF2B5EF4-FFF2-40B4-BE49-F238E27FC236}">
                <a16:creationId xmlns:a16="http://schemas.microsoft.com/office/drawing/2014/main" id="{07B9DC7C-F03F-A14A-9B24-7356A73136FB}"/>
              </a:ext>
            </a:extLst>
          </p:cNvPr>
          <p:cNvSpPr>
            <a:spLocks noGrp="1"/>
          </p:cNvSpPr>
          <p:nvPr>
            <p:ph type="dt" sz="half" idx="2"/>
          </p:nvPr>
        </p:nvSpPr>
        <p:spPr/>
        <p:txBody>
          <a:bodyPr/>
          <a:lstStyle/>
          <a:p>
            <a:fld id="{D7CFB448-4497-634F-84D3-92393316B1F2}" type="datetime1">
              <a:rPr lang="da-DK" smtClean="0"/>
              <a:t>03-10-2025</a:t>
            </a:fld>
            <a:endParaRPr lang="en-US"/>
          </a:p>
        </p:txBody>
      </p:sp>
      <p:sp>
        <p:nvSpPr>
          <p:cNvPr id="5" name="Pladsholder til slidenummer 4">
            <a:extLst>
              <a:ext uri="{FF2B5EF4-FFF2-40B4-BE49-F238E27FC236}">
                <a16:creationId xmlns:a16="http://schemas.microsoft.com/office/drawing/2014/main" id="{8F1A4772-0054-BA49-B11E-FE99039F5663}"/>
              </a:ext>
            </a:extLst>
          </p:cNvPr>
          <p:cNvSpPr>
            <a:spLocks noGrp="1"/>
          </p:cNvSpPr>
          <p:nvPr>
            <p:ph type="sldNum" sz="quarter" idx="4"/>
          </p:nvPr>
        </p:nvSpPr>
        <p:spPr/>
        <p:txBody>
          <a:bodyPr/>
          <a:lstStyle/>
          <a:p>
            <a:r>
              <a:rPr lang="en-US"/>
              <a:t>Side </a:t>
            </a:r>
            <a:fld id="{B31F58FA-AA52-8C4C-80EE-5138FFA45F49}" type="slidenum">
              <a:rPr lang="en-US" smtClean="0"/>
              <a:pPr/>
              <a:t>21</a:t>
            </a:fld>
            <a:endParaRPr lang="en-US"/>
          </a:p>
        </p:txBody>
      </p:sp>
      <p:pic>
        <p:nvPicPr>
          <p:cNvPr id="6" name="Picture 5" descr="A picture containing text, diagram, screenshot, line&#10;&#10;Description automatically generated">
            <a:extLst>
              <a:ext uri="{FF2B5EF4-FFF2-40B4-BE49-F238E27FC236}">
                <a16:creationId xmlns:a16="http://schemas.microsoft.com/office/drawing/2014/main" id="{9BA18BEE-177F-C4F1-30D4-3767A76FF006}"/>
              </a:ext>
            </a:extLst>
          </p:cNvPr>
          <p:cNvPicPr>
            <a:picLocks noChangeAspect="1"/>
          </p:cNvPicPr>
          <p:nvPr/>
        </p:nvPicPr>
        <p:blipFill>
          <a:blip r:embed="rId3"/>
          <a:stretch>
            <a:fillRect/>
          </a:stretch>
        </p:blipFill>
        <p:spPr>
          <a:xfrm>
            <a:off x="6720868" y="1381206"/>
            <a:ext cx="5471132" cy="3869502"/>
          </a:xfrm>
          <a:prstGeom prst="rect">
            <a:avLst/>
          </a:prstGeom>
        </p:spPr>
      </p:pic>
    </p:spTree>
    <p:extLst>
      <p:ext uri="{BB962C8B-B14F-4D97-AF65-F5344CB8AC3E}">
        <p14:creationId xmlns:p14="http://schemas.microsoft.com/office/powerpoint/2010/main" val="34847929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1A350-3F60-7973-96BD-31285084CAB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74FABF-4CC9-59D1-4267-7AA54437471B}"/>
              </a:ext>
            </a:extLst>
          </p:cNvPr>
          <p:cNvSpPr>
            <a:spLocks noGrp="1"/>
          </p:cNvSpPr>
          <p:nvPr>
            <p:ph type="title"/>
          </p:nvPr>
        </p:nvSpPr>
        <p:spPr/>
        <p:txBody>
          <a:bodyPr/>
          <a:lstStyle/>
          <a:p>
            <a:r>
              <a:rPr lang="en-GB">
                <a:solidFill>
                  <a:srgbClr val="003843"/>
                </a:solidFill>
              </a:rPr>
              <a:t>Assets – What is it?</a:t>
            </a:r>
          </a:p>
        </p:txBody>
      </p:sp>
      <p:sp>
        <p:nvSpPr>
          <p:cNvPr id="3" name="Pladsholder til indhold 2">
            <a:extLst>
              <a:ext uri="{FF2B5EF4-FFF2-40B4-BE49-F238E27FC236}">
                <a16:creationId xmlns:a16="http://schemas.microsoft.com/office/drawing/2014/main" id="{7A8D6829-6756-96FB-993D-2F037E90A61F}"/>
              </a:ext>
            </a:extLst>
          </p:cNvPr>
          <p:cNvSpPr>
            <a:spLocks noGrp="1"/>
          </p:cNvSpPr>
          <p:nvPr>
            <p:ph idx="1"/>
          </p:nvPr>
        </p:nvSpPr>
        <p:spPr>
          <a:xfrm>
            <a:off x="696044" y="2296157"/>
            <a:ext cx="10421135" cy="3575254"/>
          </a:xfrm>
        </p:spPr>
        <p:txBody>
          <a:bodyPr>
            <a:normAutofit/>
          </a:bodyPr>
          <a:lstStyle/>
          <a:p>
            <a:r>
              <a:rPr lang="en-GB" sz="2000" dirty="0"/>
              <a:t>There are many definitions of “asset”</a:t>
            </a:r>
          </a:p>
          <a:p>
            <a:r>
              <a:rPr lang="en-GB" sz="2000" dirty="0"/>
              <a:t>In general: </a:t>
            </a:r>
            <a:r>
              <a:rPr lang="en-GB" sz="2000" b="1" dirty="0"/>
              <a:t>an </a:t>
            </a:r>
            <a:r>
              <a:rPr lang="en-GB" sz="2000" b="1" i="1" dirty="0"/>
              <a:t>asset</a:t>
            </a:r>
            <a:r>
              <a:rPr lang="en-GB" sz="2000" b="1" dirty="0"/>
              <a:t> is anything that has value and is important to the organisation</a:t>
            </a:r>
          </a:p>
          <a:p>
            <a:pPr lvl="1"/>
            <a:r>
              <a:rPr lang="en-GB" sz="2000" dirty="0"/>
              <a:t>This can be information, physical things and more</a:t>
            </a:r>
          </a:p>
          <a:p>
            <a:endParaRPr lang="en-GB" sz="2000" dirty="0"/>
          </a:p>
          <a:p>
            <a:r>
              <a:rPr lang="en-GB" sz="2000" dirty="0"/>
              <a:t>Focus on the protection of </a:t>
            </a:r>
            <a:r>
              <a:rPr lang="en-GB" sz="2000" b="1" i="1" dirty="0"/>
              <a:t>data/information</a:t>
            </a:r>
            <a:r>
              <a:rPr lang="en-GB" sz="2000" dirty="0"/>
              <a:t> (at least for today)</a:t>
            </a:r>
          </a:p>
          <a:p>
            <a:pPr lvl="1"/>
            <a:r>
              <a:rPr lang="en-GB" sz="2000" dirty="0"/>
              <a:t>If there is important functionality, consider the asset as the data that facilitates the important functionality, etc.</a:t>
            </a:r>
          </a:p>
          <a:p>
            <a:endParaRPr lang="en-GB" dirty="0"/>
          </a:p>
          <a:p>
            <a:pPr marL="0" indent="0">
              <a:buNone/>
            </a:pPr>
            <a:endParaRPr lang="en-GB" dirty="0"/>
          </a:p>
          <a:p>
            <a:pPr marL="0" indent="0">
              <a:buNone/>
            </a:pPr>
            <a:endParaRPr lang="en-GB" dirty="0"/>
          </a:p>
        </p:txBody>
      </p:sp>
      <p:sp>
        <p:nvSpPr>
          <p:cNvPr id="4" name="Pladsholder til dato 3">
            <a:extLst>
              <a:ext uri="{FF2B5EF4-FFF2-40B4-BE49-F238E27FC236}">
                <a16:creationId xmlns:a16="http://schemas.microsoft.com/office/drawing/2014/main" id="{A7875EAD-4EBF-4261-48E1-FA7A466538CB}"/>
              </a:ext>
            </a:extLst>
          </p:cNvPr>
          <p:cNvSpPr>
            <a:spLocks noGrp="1"/>
          </p:cNvSpPr>
          <p:nvPr>
            <p:ph type="dt" sz="half" idx="2"/>
          </p:nvPr>
        </p:nvSpPr>
        <p:spPr/>
        <p:txBody>
          <a:bodyPr/>
          <a:lstStyle/>
          <a:p>
            <a:fld id="{D7CFB448-4497-634F-84D3-92393316B1F2}" type="datetime1">
              <a:rPr lang="da-DK" smtClean="0"/>
              <a:t>03-10-2025</a:t>
            </a:fld>
            <a:endParaRPr lang="en-US"/>
          </a:p>
        </p:txBody>
      </p:sp>
      <p:sp>
        <p:nvSpPr>
          <p:cNvPr id="5" name="Pladsholder til slidenummer 4">
            <a:extLst>
              <a:ext uri="{FF2B5EF4-FFF2-40B4-BE49-F238E27FC236}">
                <a16:creationId xmlns:a16="http://schemas.microsoft.com/office/drawing/2014/main" id="{FDEEC22F-0B9C-A2E8-6DCE-867C7781FCC0}"/>
              </a:ext>
            </a:extLst>
          </p:cNvPr>
          <p:cNvSpPr>
            <a:spLocks noGrp="1"/>
          </p:cNvSpPr>
          <p:nvPr>
            <p:ph type="sldNum" sz="quarter" idx="4"/>
          </p:nvPr>
        </p:nvSpPr>
        <p:spPr/>
        <p:txBody>
          <a:bodyPr/>
          <a:lstStyle/>
          <a:p>
            <a:r>
              <a:rPr lang="en-US"/>
              <a:t>Side </a:t>
            </a:r>
            <a:fld id="{B31F58FA-AA52-8C4C-80EE-5138FFA45F49}" type="slidenum">
              <a:rPr lang="en-US" smtClean="0"/>
              <a:pPr/>
              <a:t>22</a:t>
            </a:fld>
            <a:endParaRPr lang="en-US"/>
          </a:p>
        </p:txBody>
      </p:sp>
    </p:spTree>
    <p:extLst>
      <p:ext uri="{BB962C8B-B14F-4D97-AF65-F5344CB8AC3E}">
        <p14:creationId xmlns:p14="http://schemas.microsoft.com/office/powerpoint/2010/main" val="3307583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C139-D74D-374F-55BD-A30D854C2723}"/>
              </a:ext>
            </a:extLst>
          </p:cNvPr>
          <p:cNvSpPr>
            <a:spLocks noGrp="1"/>
          </p:cNvSpPr>
          <p:nvPr>
            <p:ph type="title"/>
          </p:nvPr>
        </p:nvSpPr>
        <p:spPr>
          <a:xfrm>
            <a:off x="613913" y="575153"/>
            <a:ext cx="10584015" cy="941136"/>
          </a:xfrm>
        </p:spPr>
        <p:txBody>
          <a:bodyPr/>
          <a:lstStyle/>
          <a:p>
            <a:r>
              <a:rPr lang="en-DK"/>
              <a:t>Asset Identification </a:t>
            </a:r>
          </a:p>
        </p:txBody>
      </p:sp>
      <p:sp>
        <p:nvSpPr>
          <p:cNvPr id="3" name="Content Placeholder 2">
            <a:extLst>
              <a:ext uri="{FF2B5EF4-FFF2-40B4-BE49-F238E27FC236}">
                <a16:creationId xmlns:a16="http://schemas.microsoft.com/office/drawing/2014/main" id="{E297F150-291C-1E6F-52E4-81D2D45CDBCE}"/>
              </a:ext>
            </a:extLst>
          </p:cNvPr>
          <p:cNvSpPr>
            <a:spLocks noGrp="1"/>
          </p:cNvSpPr>
          <p:nvPr>
            <p:ph idx="1"/>
          </p:nvPr>
        </p:nvSpPr>
        <p:spPr>
          <a:xfrm>
            <a:off x="613913" y="1642854"/>
            <a:ext cx="6058574" cy="4140000"/>
          </a:xfrm>
        </p:spPr>
        <p:txBody>
          <a:bodyPr>
            <a:normAutofit lnSpcReduction="10000"/>
          </a:bodyPr>
          <a:lstStyle/>
          <a:p>
            <a:r>
              <a:rPr lang="en-DK" sz="2000" dirty="0"/>
              <a:t>Take the system architecture as the starting point</a:t>
            </a:r>
          </a:p>
          <a:p>
            <a:r>
              <a:rPr lang="en-DK" sz="2000" dirty="0"/>
              <a:t>Brainstorm: think abstract and broad</a:t>
            </a:r>
          </a:p>
          <a:p>
            <a:pPr lvl="1"/>
            <a:r>
              <a:rPr lang="en-DK" sz="2000" dirty="0"/>
              <a:t>List of business assets</a:t>
            </a:r>
          </a:p>
          <a:p>
            <a:pPr lvl="1"/>
            <a:r>
              <a:rPr lang="en-DK" sz="2000" dirty="0"/>
              <a:t>List of technical assets </a:t>
            </a:r>
          </a:p>
          <a:p>
            <a:pPr lvl="1"/>
            <a:r>
              <a:rPr lang="en-US" sz="2000" dirty="0"/>
              <a:t>C</a:t>
            </a:r>
            <a:r>
              <a:rPr lang="en-DK" sz="2000" dirty="0" err="1"/>
              <a:t>ombine</a:t>
            </a:r>
            <a:r>
              <a:rPr lang="en-DK" sz="2000" dirty="0"/>
              <a:t> the two lists</a:t>
            </a:r>
          </a:p>
          <a:p>
            <a:r>
              <a:rPr lang="en-US" sz="2000" dirty="0"/>
              <a:t>Keep the list abstract (but save the technical descriptions)</a:t>
            </a:r>
          </a:p>
          <a:p>
            <a:endParaRPr lang="en-US" sz="2000" dirty="0"/>
          </a:p>
          <a:p>
            <a:r>
              <a:rPr lang="en-US" sz="2000" dirty="0"/>
              <a:t>Identify data that are important to operate your system and/or business</a:t>
            </a:r>
          </a:p>
        </p:txBody>
      </p:sp>
      <p:sp>
        <p:nvSpPr>
          <p:cNvPr id="4" name="Date Placeholder 3">
            <a:extLst>
              <a:ext uri="{FF2B5EF4-FFF2-40B4-BE49-F238E27FC236}">
                <a16:creationId xmlns:a16="http://schemas.microsoft.com/office/drawing/2014/main" id="{F8EA1916-939B-C8B7-8104-A82B4415ADB6}"/>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2D176C52-7BCE-7711-01C9-965C2405A537}"/>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DEB9B2FD-97DE-72CE-0379-DD5E335A8B7E}"/>
              </a:ext>
            </a:extLst>
          </p:cNvPr>
          <p:cNvSpPr>
            <a:spLocks noGrp="1"/>
          </p:cNvSpPr>
          <p:nvPr>
            <p:ph type="sldNum" sz="quarter" idx="12"/>
          </p:nvPr>
        </p:nvSpPr>
        <p:spPr/>
        <p:txBody>
          <a:bodyPr/>
          <a:lstStyle/>
          <a:p>
            <a:fld id="{D9FF5FAE-2060-B54F-BDDB-0825BCE6ACB8}" type="slidenum">
              <a:rPr lang="da-DK" smtClean="0"/>
              <a:pPr/>
              <a:t>23</a:t>
            </a:fld>
            <a:endParaRPr lang="da-DK"/>
          </a:p>
        </p:txBody>
      </p:sp>
      <p:pic>
        <p:nvPicPr>
          <p:cNvPr id="8" name="Billede 7">
            <a:extLst>
              <a:ext uri="{FF2B5EF4-FFF2-40B4-BE49-F238E27FC236}">
                <a16:creationId xmlns:a16="http://schemas.microsoft.com/office/drawing/2014/main" id="{EEABEAEC-B56B-FBC1-3FDB-49D06EEC56B6}"/>
              </a:ext>
            </a:extLst>
          </p:cNvPr>
          <p:cNvPicPr>
            <a:picLocks noChangeAspect="1"/>
          </p:cNvPicPr>
          <p:nvPr/>
        </p:nvPicPr>
        <p:blipFill>
          <a:blip r:embed="rId3"/>
          <a:stretch>
            <a:fillRect/>
          </a:stretch>
        </p:blipFill>
        <p:spPr>
          <a:xfrm>
            <a:off x="6883325" y="1848633"/>
            <a:ext cx="3093348" cy="4434214"/>
          </a:xfrm>
          <a:prstGeom prst="rect">
            <a:avLst/>
          </a:prstGeom>
        </p:spPr>
      </p:pic>
      <p:pic>
        <p:nvPicPr>
          <p:cNvPr id="9" name="Billede 8">
            <a:extLst>
              <a:ext uri="{FF2B5EF4-FFF2-40B4-BE49-F238E27FC236}">
                <a16:creationId xmlns:a16="http://schemas.microsoft.com/office/drawing/2014/main" id="{DD2F0A98-1ACF-51C8-199B-954E545FCD9F}"/>
              </a:ext>
            </a:extLst>
          </p:cNvPr>
          <p:cNvPicPr>
            <a:picLocks noChangeAspect="1"/>
          </p:cNvPicPr>
          <p:nvPr/>
        </p:nvPicPr>
        <p:blipFill>
          <a:blip r:embed="rId4"/>
          <a:stretch>
            <a:fillRect/>
          </a:stretch>
        </p:blipFill>
        <p:spPr>
          <a:xfrm>
            <a:off x="9203467" y="60534"/>
            <a:ext cx="2915078" cy="4140000"/>
          </a:xfrm>
          <a:prstGeom prst="rect">
            <a:avLst/>
          </a:prstGeom>
        </p:spPr>
      </p:pic>
      <p:sp>
        <p:nvSpPr>
          <p:cNvPr id="10" name="Bøjet pil 9">
            <a:extLst>
              <a:ext uri="{FF2B5EF4-FFF2-40B4-BE49-F238E27FC236}">
                <a16:creationId xmlns:a16="http://schemas.microsoft.com/office/drawing/2014/main" id="{ABCB6B05-6CD0-9DB3-E94C-0E387DB9A5E0}"/>
              </a:ext>
            </a:extLst>
          </p:cNvPr>
          <p:cNvSpPr/>
          <p:nvPr/>
        </p:nvSpPr>
        <p:spPr>
          <a:xfrm rot="5400000" flipH="1">
            <a:off x="9713767" y="3975760"/>
            <a:ext cx="1210145" cy="684333"/>
          </a:xfrm>
          <a:prstGeom prst="bentArrow">
            <a:avLst>
              <a:gd name="adj1" fmla="val 25000"/>
              <a:gd name="adj2" fmla="val 20901"/>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202601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C72DA-CF17-1442-8000-DBEA84167DD8}"/>
              </a:ext>
            </a:extLst>
          </p:cNvPr>
          <p:cNvSpPr>
            <a:spLocks noGrp="1"/>
          </p:cNvSpPr>
          <p:nvPr>
            <p:ph type="title"/>
          </p:nvPr>
        </p:nvSpPr>
        <p:spPr>
          <a:xfrm>
            <a:off x="803992" y="675029"/>
            <a:ext cx="10584015" cy="941136"/>
          </a:xfrm>
        </p:spPr>
        <p:txBody>
          <a:bodyPr/>
          <a:lstStyle/>
          <a:p>
            <a:r>
              <a:rPr lang="en-GB">
                <a:solidFill>
                  <a:srgbClr val="003843"/>
                </a:solidFill>
              </a:rPr>
              <a:t>Asset Identification - Example</a:t>
            </a:r>
          </a:p>
        </p:txBody>
      </p:sp>
      <p:sp>
        <p:nvSpPr>
          <p:cNvPr id="3" name="Pladsholder til indhold 2">
            <a:extLst>
              <a:ext uri="{FF2B5EF4-FFF2-40B4-BE49-F238E27FC236}">
                <a16:creationId xmlns:a16="http://schemas.microsoft.com/office/drawing/2014/main" id="{EAB3233C-3138-4C47-B36F-3C509CC9A37B}"/>
              </a:ext>
            </a:extLst>
          </p:cNvPr>
          <p:cNvSpPr>
            <a:spLocks noGrp="1"/>
          </p:cNvSpPr>
          <p:nvPr>
            <p:ph idx="1"/>
          </p:nvPr>
        </p:nvSpPr>
        <p:spPr>
          <a:xfrm>
            <a:off x="609600" y="1802359"/>
            <a:ext cx="7704756" cy="2494081"/>
          </a:xfrm>
        </p:spPr>
        <p:txBody>
          <a:bodyPr>
            <a:normAutofit lnSpcReduction="10000"/>
          </a:bodyPr>
          <a:lstStyle/>
          <a:p>
            <a:r>
              <a:rPr lang="en-GB" dirty="0"/>
              <a:t>Assets:</a:t>
            </a:r>
          </a:p>
          <a:p>
            <a:pPr lvl="2"/>
            <a:r>
              <a:rPr lang="en-GB" dirty="0"/>
              <a:t>Lock/unlock commands</a:t>
            </a:r>
          </a:p>
          <a:p>
            <a:pPr lvl="2"/>
            <a:r>
              <a:rPr lang="en-GB" dirty="0"/>
              <a:t>Access credentials - users (passwords, keys)</a:t>
            </a:r>
          </a:p>
          <a:p>
            <a:pPr lvl="2"/>
            <a:r>
              <a:rPr lang="en-GB" dirty="0"/>
              <a:t>Access credentials - systems </a:t>
            </a:r>
          </a:p>
          <a:p>
            <a:pPr lvl="2"/>
            <a:r>
              <a:rPr lang="en-GB" dirty="0"/>
              <a:t>User data (including users access control list)</a:t>
            </a:r>
          </a:p>
          <a:p>
            <a:pPr lvl="2"/>
            <a:r>
              <a:rPr lang="en-GB" dirty="0"/>
              <a:t>Log data</a:t>
            </a:r>
          </a:p>
        </p:txBody>
      </p:sp>
      <p:sp>
        <p:nvSpPr>
          <p:cNvPr id="4" name="Pladsholder til dato 3">
            <a:extLst>
              <a:ext uri="{FF2B5EF4-FFF2-40B4-BE49-F238E27FC236}">
                <a16:creationId xmlns:a16="http://schemas.microsoft.com/office/drawing/2014/main" id="{CD874BCA-CAFA-3E4A-B837-9F00E3587508}"/>
              </a:ext>
            </a:extLst>
          </p:cNvPr>
          <p:cNvSpPr>
            <a:spLocks noGrp="1"/>
          </p:cNvSpPr>
          <p:nvPr>
            <p:ph type="dt" sz="half" idx="2"/>
          </p:nvPr>
        </p:nvSpPr>
        <p:spPr/>
        <p:txBody>
          <a:bodyPr/>
          <a:lstStyle/>
          <a:p>
            <a:fld id="{D7CFB448-4497-634F-84D3-92393316B1F2}" type="datetime1">
              <a:rPr lang="da-DK" smtClean="0"/>
              <a:t>03-10-2025</a:t>
            </a:fld>
            <a:endParaRPr lang="en-US"/>
          </a:p>
        </p:txBody>
      </p:sp>
      <p:sp>
        <p:nvSpPr>
          <p:cNvPr id="5" name="Pladsholder til slidenummer 4">
            <a:extLst>
              <a:ext uri="{FF2B5EF4-FFF2-40B4-BE49-F238E27FC236}">
                <a16:creationId xmlns:a16="http://schemas.microsoft.com/office/drawing/2014/main" id="{CD14C7BC-7E74-B440-8EBE-D414603D1860}"/>
              </a:ext>
            </a:extLst>
          </p:cNvPr>
          <p:cNvSpPr>
            <a:spLocks noGrp="1"/>
          </p:cNvSpPr>
          <p:nvPr>
            <p:ph type="sldNum" sz="quarter" idx="4"/>
          </p:nvPr>
        </p:nvSpPr>
        <p:spPr/>
        <p:txBody>
          <a:bodyPr/>
          <a:lstStyle/>
          <a:p>
            <a:r>
              <a:rPr lang="en-US"/>
              <a:t>Side </a:t>
            </a:r>
            <a:fld id="{B31F58FA-AA52-8C4C-80EE-5138FFA45F49}" type="slidenum">
              <a:rPr lang="en-US" smtClean="0"/>
              <a:pPr/>
              <a:t>24</a:t>
            </a:fld>
            <a:endParaRPr lang="en-US"/>
          </a:p>
        </p:txBody>
      </p:sp>
      <p:pic>
        <p:nvPicPr>
          <p:cNvPr id="6" name="Billede 5">
            <a:extLst>
              <a:ext uri="{FF2B5EF4-FFF2-40B4-BE49-F238E27FC236}">
                <a16:creationId xmlns:a16="http://schemas.microsoft.com/office/drawing/2014/main" id="{21DD4E67-D136-1144-B376-615086FBE72A}"/>
              </a:ext>
            </a:extLst>
          </p:cNvPr>
          <p:cNvPicPr>
            <a:picLocks noChangeAspect="1"/>
          </p:cNvPicPr>
          <p:nvPr/>
        </p:nvPicPr>
        <p:blipFill>
          <a:blip r:embed="rId3"/>
          <a:stretch>
            <a:fillRect/>
          </a:stretch>
        </p:blipFill>
        <p:spPr>
          <a:xfrm>
            <a:off x="8539368" y="864296"/>
            <a:ext cx="3549464" cy="5129408"/>
          </a:xfrm>
          <a:prstGeom prst="rect">
            <a:avLst/>
          </a:prstGeom>
        </p:spPr>
      </p:pic>
      <p:pic>
        <p:nvPicPr>
          <p:cNvPr id="7" name="Picture 6" descr="A picture containing text, diagram, screenshot, line&#10;&#10;Description automatically generated">
            <a:extLst>
              <a:ext uri="{FF2B5EF4-FFF2-40B4-BE49-F238E27FC236}">
                <a16:creationId xmlns:a16="http://schemas.microsoft.com/office/drawing/2014/main" id="{58BF7E34-0CE9-9F31-1DDA-DE20E7B12310}"/>
              </a:ext>
            </a:extLst>
          </p:cNvPr>
          <p:cNvPicPr>
            <a:picLocks noChangeAspect="1"/>
          </p:cNvPicPr>
          <p:nvPr/>
        </p:nvPicPr>
        <p:blipFill>
          <a:blip r:embed="rId4"/>
          <a:stretch>
            <a:fillRect/>
          </a:stretch>
        </p:blipFill>
        <p:spPr>
          <a:xfrm>
            <a:off x="7350365" y="3614696"/>
            <a:ext cx="4108210" cy="2905564"/>
          </a:xfrm>
          <a:prstGeom prst="rect">
            <a:avLst/>
          </a:prstGeom>
        </p:spPr>
      </p:pic>
    </p:spTree>
    <p:extLst>
      <p:ext uri="{BB962C8B-B14F-4D97-AF65-F5344CB8AC3E}">
        <p14:creationId xmlns:p14="http://schemas.microsoft.com/office/powerpoint/2010/main" val="16962875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2DA2-3B1C-6179-AA1A-01E68230B609}"/>
              </a:ext>
            </a:extLst>
          </p:cNvPr>
          <p:cNvSpPr>
            <a:spLocks noGrp="1"/>
          </p:cNvSpPr>
          <p:nvPr>
            <p:ph type="title"/>
          </p:nvPr>
        </p:nvSpPr>
        <p:spPr/>
        <p:txBody>
          <a:bodyPr/>
          <a:lstStyle/>
          <a:p>
            <a:r>
              <a:rPr lang="en-DK"/>
              <a:t>Asset Requirements </a:t>
            </a:r>
          </a:p>
        </p:txBody>
      </p:sp>
      <p:sp>
        <p:nvSpPr>
          <p:cNvPr id="3" name="Content Placeholder 2">
            <a:extLst>
              <a:ext uri="{FF2B5EF4-FFF2-40B4-BE49-F238E27FC236}">
                <a16:creationId xmlns:a16="http://schemas.microsoft.com/office/drawing/2014/main" id="{AE783881-85BA-1BAF-0074-4AFFF09B4D80}"/>
              </a:ext>
            </a:extLst>
          </p:cNvPr>
          <p:cNvSpPr>
            <a:spLocks noGrp="1"/>
          </p:cNvSpPr>
          <p:nvPr>
            <p:ph idx="1"/>
          </p:nvPr>
        </p:nvSpPr>
        <p:spPr>
          <a:xfrm>
            <a:off x="899998" y="1661136"/>
            <a:ext cx="6811441" cy="4476864"/>
          </a:xfrm>
        </p:spPr>
        <p:txBody>
          <a:bodyPr>
            <a:normAutofit/>
          </a:bodyPr>
          <a:lstStyle/>
          <a:p>
            <a:r>
              <a:rPr lang="en-DK"/>
              <a:t>Overall goal: Assess how important the individual assets are (and why)</a:t>
            </a:r>
          </a:p>
          <a:p>
            <a:r>
              <a:rPr lang="en-DK"/>
              <a:t>CIA</a:t>
            </a:r>
          </a:p>
          <a:p>
            <a:pPr lvl="1"/>
            <a:r>
              <a:rPr lang="en-DK" sz="2000"/>
              <a:t>Confidentiality - </a:t>
            </a:r>
            <a:r>
              <a:rPr lang="en-US" sz="2000"/>
              <a:t>data is kept confidential from unauthorized individuals</a:t>
            </a:r>
          </a:p>
          <a:p>
            <a:pPr lvl="1"/>
            <a:r>
              <a:rPr lang="en-US" sz="2000"/>
              <a:t>Integrity – data can only be modified by authorized individuals</a:t>
            </a:r>
          </a:p>
          <a:p>
            <a:pPr lvl="1"/>
            <a:r>
              <a:rPr lang="en-US" sz="2000"/>
              <a:t>Availability – data is available when needed</a:t>
            </a:r>
          </a:p>
          <a:p>
            <a:r>
              <a:rPr lang="en-DK"/>
              <a:t>Asset requirements have a direct correlation to assessing threats on the asset itself</a:t>
            </a:r>
          </a:p>
          <a:p>
            <a:endParaRPr lang="en-DK"/>
          </a:p>
          <a:p>
            <a:endParaRPr lang="en-DK"/>
          </a:p>
        </p:txBody>
      </p:sp>
      <p:sp>
        <p:nvSpPr>
          <p:cNvPr id="4" name="Date Placeholder 3">
            <a:extLst>
              <a:ext uri="{FF2B5EF4-FFF2-40B4-BE49-F238E27FC236}">
                <a16:creationId xmlns:a16="http://schemas.microsoft.com/office/drawing/2014/main" id="{5EAE30E7-E9F6-B232-9577-E9A176FC4088}"/>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A54906FE-9B28-3C99-AC9F-A6ABED7E9DCC}"/>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7F006551-2467-D951-5AC7-AFCB1DA34195}"/>
              </a:ext>
            </a:extLst>
          </p:cNvPr>
          <p:cNvSpPr>
            <a:spLocks noGrp="1"/>
          </p:cNvSpPr>
          <p:nvPr>
            <p:ph type="sldNum" sz="quarter" idx="12"/>
          </p:nvPr>
        </p:nvSpPr>
        <p:spPr/>
        <p:txBody>
          <a:bodyPr/>
          <a:lstStyle/>
          <a:p>
            <a:fld id="{D9FF5FAE-2060-B54F-BDDB-0825BCE6ACB8}" type="slidenum">
              <a:rPr lang="da-DK" smtClean="0"/>
              <a:pPr/>
              <a:t>25</a:t>
            </a:fld>
            <a:endParaRPr lang="da-DK"/>
          </a:p>
        </p:txBody>
      </p:sp>
      <p:pic>
        <p:nvPicPr>
          <p:cNvPr id="9" name="Picture 8" descr="A white and blue poster with text&#10;&#10;Description automatically generated with medium confidence">
            <a:extLst>
              <a:ext uri="{FF2B5EF4-FFF2-40B4-BE49-F238E27FC236}">
                <a16:creationId xmlns:a16="http://schemas.microsoft.com/office/drawing/2014/main" id="{6B0729F8-EF97-574E-73A0-9BDAC655538E}"/>
              </a:ext>
            </a:extLst>
          </p:cNvPr>
          <p:cNvPicPr>
            <a:picLocks noChangeAspect="1"/>
          </p:cNvPicPr>
          <p:nvPr/>
        </p:nvPicPr>
        <p:blipFill>
          <a:blip r:embed="rId3"/>
          <a:stretch>
            <a:fillRect/>
          </a:stretch>
        </p:blipFill>
        <p:spPr>
          <a:xfrm>
            <a:off x="7711439" y="436698"/>
            <a:ext cx="4301546" cy="5919651"/>
          </a:xfrm>
          <a:prstGeom prst="rect">
            <a:avLst/>
          </a:prstGeom>
        </p:spPr>
      </p:pic>
    </p:spTree>
    <p:extLst>
      <p:ext uri="{BB962C8B-B14F-4D97-AF65-F5344CB8AC3E}">
        <p14:creationId xmlns:p14="http://schemas.microsoft.com/office/powerpoint/2010/main" val="635669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rgbClr val="003843"/>
                </a:solidFill>
              </a:rPr>
              <a:t>How to evaluate</a:t>
            </a:r>
          </a:p>
        </p:txBody>
      </p:sp>
      <p:sp>
        <p:nvSpPr>
          <p:cNvPr id="3" name="Content Placeholder 2"/>
          <p:cNvSpPr>
            <a:spLocks noGrp="1"/>
          </p:cNvSpPr>
          <p:nvPr>
            <p:ph idx="1"/>
          </p:nvPr>
        </p:nvSpPr>
        <p:spPr>
          <a:xfrm>
            <a:off x="707986" y="1661136"/>
            <a:ext cx="9925125" cy="4262795"/>
          </a:xfrm>
        </p:spPr>
        <p:txBody>
          <a:bodyPr vert="horz" lIns="0" tIns="0" rIns="0" bIns="0" rtlCol="0" anchor="t">
            <a:normAutofit/>
          </a:bodyPr>
          <a:lstStyle/>
          <a:p>
            <a:r>
              <a:rPr lang="en-GB" dirty="0"/>
              <a:t>Try to be as objective as possible</a:t>
            </a:r>
            <a:endParaRPr lang="en-US" dirty="0"/>
          </a:p>
          <a:p>
            <a:pPr lvl="2"/>
            <a:r>
              <a:rPr lang="en-GB" dirty="0"/>
              <a:t>Can you put a concrete number on the cost, the fine, the loss?</a:t>
            </a:r>
            <a:endParaRPr lang="en-US" dirty="0"/>
          </a:p>
          <a:p>
            <a:pPr lvl="2"/>
            <a:r>
              <a:rPr lang="en-GB" dirty="0"/>
              <a:t>Loss of reputation/potential customers might be difficult to estimate</a:t>
            </a:r>
          </a:p>
          <a:p>
            <a:r>
              <a:rPr lang="en-GB" dirty="0"/>
              <a:t>Should external stakeholders be considered?</a:t>
            </a:r>
          </a:p>
          <a:p>
            <a:pPr lvl="2"/>
            <a:r>
              <a:rPr lang="en-GB" dirty="0"/>
              <a:t>GDPR requires it, if it is personal data</a:t>
            </a:r>
          </a:p>
          <a:p>
            <a:pPr lvl="2"/>
            <a:r>
              <a:rPr lang="en-GB" dirty="0"/>
              <a:t>NIS-2 considers supply chain security, consequences for society</a:t>
            </a:r>
          </a:p>
          <a:p>
            <a:pPr lvl="2"/>
            <a:r>
              <a:rPr lang="en-GB" dirty="0"/>
              <a:t>CRA – Inherent risk classes?</a:t>
            </a:r>
          </a:p>
          <a:p>
            <a:r>
              <a:rPr lang="en-GB" dirty="0"/>
              <a:t>What is the worst-case scenario and how realistic it is?</a:t>
            </a:r>
          </a:p>
          <a:p>
            <a:r>
              <a:rPr lang="en-GB" dirty="0"/>
              <a:t>Should you consider scalability?</a:t>
            </a:r>
          </a:p>
          <a:p>
            <a:pPr marL="0" indent="0">
              <a:buNone/>
            </a:pPr>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5268808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56" y="433468"/>
            <a:ext cx="11216523" cy="1185470"/>
          </a:xfrm>
        </p:spPr>
        <p:txBody>
          <a:bodyPr>
            <a:normAutofit/>
          </a:bodyPr>
          <a:lstStyle/>
          <a:p>
            <a:r>
              <a:rPr lang="en-GB">
                <a:solidFill>
                  <a:srgbClr val="003843"/>
                </a:solidFill>
              </a:rPr>
              <a:t>Asset Requirements – Example: </a:t>
            </a:r>
            <a:br>
              <a:rPr lang="en-GB">
                <a:solidFill>
                  <a:srgbClr val="003843"/>
                </a:solidFill>
              </a:rPr>
            </a:br>
            <a:r>
              <a:rPr lang="en-GB">
                <a:solidFill>
                  <a:srgbClr val="003843"/>
                </a:solidFill>
              </a:rPr>
              <a:t>Lock/unlock commands</a:t>
            </a:r>
            <a:endParaRPr lang="en-US">
              <a:solidFill>
                <a:srgbClr val="003843"/>
              </a:solidFill>
            </a:endParaRPr>
          </a:p>
        </p:txBody>
      </p:sp>
      <p:sp>
        <p:nvSpPr>
          <p:cNvPr id="3" name="Content Placeholder 2"/>
          <p:cNvSpPr>
            <a:spLocks noGrp="1"/>
          </p:cNvSpPr>
          <p:nvPr>
            <p:ph idx="1"/>
          </p:nvPr>
        </p:nvSpPr>
        <p:spPr>
          <a:xfrm>
            <a:off x="703156" y="1768839"/>
            <a:ext cx="8564140" cy="4167265"/>
          </a:xfrm>
        </p:spPr>
        <p:txBody>
          <a:bodyPr vert="horz" lIns="0" tIns="0" rIns="0" bIns="0" rtlCol="0" anchor="t">
            <a:normAutofit fontScale="92500"/>
          </a:bodyPr>
          <a:lstStyle/>
          <a:p>
            <a:r>
              <a:rPr lang="en-GB"/>
              <a:t>Description: The command that causes the lock to lock or unlock. Send from the cloud solution, via IoT gateway to the lock.</a:t>
            </a:r>
          </a:p>
          <a:p>
            <a:endParaRPr lang="en-GB"/>
          </a:p>
          <a:p>
            <a:r>
              <a:rPr lang="en-GB"/>
              <a:t>CIA:</a:t>
            </a:r>
          </a:p>
          <a:p>
            <a:pPr lvl="2"/>
            <a:r>
              <a:rPr lang="en-GB"/>
              <a:t>Confidentiality – Data can be used to conclude when a person is at home/left the building (in consumer market) (Score: 3)</a:t>
            </a:r>
          </a:p>
          <a:p>
            <a:pPr lvl="2"/>
            <a:r>
              <a:rPr lang="en-GB"/>
              <a:t>Integrity – If data can be manipulated, the function of the lock can be affected (Score: 4) </a:t>
            </a:r>
          </a:p>
          <a:p>
            <a:pPr lvl="2"/>
            <a:r>
              <a:rPr lang="en-GB"/>
              <a:t>Availability – If the commands can be blocked, the lock will not work (Score: 4)</a:t>
            </a:r>
          </a:p>
          <a:p>
            <a:endParaRPr lang="en-GB"/>
          </a:p>
        </p:txBody>
      </p:sp>
      <p:pic>
        <p:nvPicPr>
          <p:cNvPr id="6" name="Picture 5">
            <a:extLst>
              <a:ext uri="{FF2B5EF4-FFF2-40B4-BE49-F238E27FC236}">
                <a16:creationId xmlns:a16="http://schemas.microsoft.com/office/drawing/2014/main" id="{00FE61B7-F36D-EF4D-A2EA-C3D02543C807}"/>
              </a:ext>
            </a:extLst>
          </p:cNvPr>
          <p:cNvPicPr>
            <a:picLocks noChangeAspect="1"/>
          </p:cNvPicPr>
          <p:nvPr/>
        </p:nvPicPr>
        <p:blipFill>
          <a:blip r:embed="rId3"/>
          <a:stretch>
            <a:fillRect/>
          </a:stretch>
        </p:blipFill>
        <p:spPr>
          <a:xfrm>
            <a:off x="9267296" y="2470376"/>
            <a:ext cx="2852173" cy="2157413"/>
          </a:xfrm>
          <a:prstGeom prst="rect">
            <a:avLst/>
          </a:prstGeom>
        </p:spPr>
      </p:pic>
    </p:spTree>
    <p:extLst>
      <p:ext uri="{BB962C8B-B14F-4D97-AF65-F5344CB8AC3E}">
        <p14:creationId xmlns:p14="http://schemas.microsoft.com/office/powerpoint/2010/main" val="4694597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6C67C-706F-D19D-20E2-A2B14D2EBD6C}"/>
            </a:ext>
          </a:extLst>
        </p:cNvPr>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26ED027D-CF60-E39E-EBB2-2C7669DEC6C1}"/>
              </a:ext>
            </a:extLst>
          </p:cNvPr>
          <p:cNvSpPr>
            <a:spLocks noGrp="1"/>
          </p:cNvSpPr>
          <p:nvPr>
            <p:ph idx="1"/>
          </p:nvPr>
        </p:nvSpPr>
        <p:spPr>
          <a:xfrm>
            <a:off x="0" y="2939859"/>
            <a:ext cx="12192000" cy="978281"/>
          </a:xfrm>
        </p:spPr>
        <p:txBody>
          <a:bodyPr/>
          <a:lstStyle/>
          <a:p>
            <a:r>
              <a:rPr lang="da-DK"/>
              <a:t>Break</a:t>
            </a:r>
          </a:p>
        </p:txBody>
      </p:sp>
    </p:spTree>
    <p:extLst>
      <p:ext uri="{BB962C8B-B14F-4D97-AF65-F5344CB8AC3E}">
        <p14:creationId xmlns:p14="http://schemas.microsoft.com/office/powerpoint/2010/main" val="1650919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CF23D-7568-A571-584F-A60B85181A65}"/>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FBBDC1C1-D3E7-74D0-23D2-2273A4033379}"/>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9E0BCEA8-87BC-89E4-AF0F-064E03DA0D1C}"/>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C2CDC3AF-9A3B-1E67-8F5D-3581D67B1EE0}"/>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C7F8653C-67FD-5B09-3D3E-1B54251054E7}"/>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4BBB77E3-635E-AD56-15ED-D27399B1085B}"/>
              </a:ext>
            </a:extLst>
          </p:cNvPr>
          <p:cNvSpPr>
            <a:spLocks noGrp="1"/>
          </p:cNvSpPr>
          <p:nvPr>
            <p:ph type="sldNum" sz="quarter" idx="12"/>
          </p:nvPr>
        </p:nvSpPr>
        <p:spPr/>
        <p:txBody>
          <a:bodyPr/>
          <a:lstStyle/>
          <a:p>
            <a:fld id="{D9FF5FAE-2060-B54F-BDDB-0825BCE6ACB8}" type="slidenum">
              <a:rPr lang="da-DK" smtClean="0"/>
              <a:pPr/>
              <a:t>29</a:t>
            </a:fld>
            <a:endParaRPr lang="da-DK"/>
          </a:p>
        </p:txBody>
      </p:sp>
      <p:sp>
        <p:nvSpPr>
          <p:cNvPr id="8" name="TextBox 7">
            <a:extLst>
              <a:ext uri="{FF2B5EF4-FFF2-40B4-BE49-F238E27FC236}">
                <a16:creationId xmlns:a16="http://schemas.microsoft.com/office/drawing/2014/main" id="{F461B648-C165-19AF-569F-31B81B15D719}"/>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5354D8ED-709C-D25B-9B20-266EC172CD53}"/>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E30EFA12-9FD4-3ABE-BF91-15BE4BAC4797}"/>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DD8884D3-7789-7331-0E31-24FBF5F95FC4}"/>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3FF00F0C-43C3-704D-4992-ED0920F168AA}"/>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FE0EEA26-1174-B0E5-90EB-F52BBE3BDF3C}"/>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88A847BF-94D8-DDA7-3F55-C31AE8436987}"/>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E62375C7-8AD6-28BC-D79A-391A84C739E0}"/>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D3E4F8CD-D751-8C05-0F3B-4C74AA839744}"/>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52186804-8ED9-E524-EA75-64569DCD8ABF}"/>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6C09D2F0-3C46-C64F-443F-682EDA1EDC42}"/>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963E4606-2B12-90E7-78F1-2AD506A5AC89}"/>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5307ED72-38D6-881C-4CC6-5B43EFEFE207}"/>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63678ED-231A-FC92-6B69-33A3A899045D}"/>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03C2335B-9513-FF3F-A80A-D95B515967EB}"/>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C42EFC2B-B792-4B13-1DCB-98B79825E0C0}"/>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8B597B94-7B67-E309-FDCB-ED0B4412C268}"/>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EB218CCD-44E4-0564-26E7-FAC3FD259FCC}"/>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C8B50CD0-CEF2-438C-3A98-3A1F16976E37}"/>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AB7B3E81-EB00-D0AE-7CF4-B9162B4F02B7}"/>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E6E0DA93-8643-C56B-313B-F1CA6F31A2A2}"/>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C0FC0D29-5406-B21B-E030-E98211CAC4AE}"/>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7E987A06-BB8C-FEDD-968F-B3628FA84F38}"/>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700AFFF2-9E6B-2E39-977C-DCA271D4ED8D}"/>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45197A31-A835-1C80-0840-D0E67B5A4214}"/>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30178464-D9BC-6EE2-33B3-AB4F28BAA505}"/>
              </a:ext>
            </a:extLst>
          </p:cNvPr>
          <p:cNvSpPr/>
          <p:nvPr/>
        </p:nvSpPr>
        <p:spPr>
          <a:xfrm>
            <a:off x="3374446" y="3060200"/>
            <a:ext cx="4156453" cy="112706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EA3D3779-DBFE-678F-7752-4DAA3F7115A1}"/>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7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519E496-5793-F1A8-85BE-B5B25B811698}"/>
              </a:ext>
            </a:extLst>
          </p:cNvPr>
          <p:cNvSpPr>
            <a:spLocks noGrp="1"/>
          </p:cNvSpPr>
          <p:nvPr>
            <p:ph idx="1"/>
          </p:nvPr>
        </p:nvSpPr>
        <p:spPr>
          <a:xfrm>
            <a:off x="0" y="2406636"/>
            <a:ext cx="12192000" cy="2044727"/>
          </a:xfrm>
        </p:spPr>
        <p:txBody>
          <a:bodyPr/>
          <a:lstStyle/>
          <a:p>
            <a:r>
              <a:rPr lang="en-GB" dirty="0">
                <a:latin typeface="Arial Black"/>
              </a:rPr>
              <a:t>Introduction to risk assessment</a:t>
            </a:r>
            <a:endParaRPr lang="en-GB" dirty="0"/>
          </a:p>
        </p:txBody>
      </p:sp>
      <p:sp>
        <p:nvSpPr>
          <p:cNvPr id="4" name="Date Placeholder 3">
            <a:extLst>
              <a:ext uri="{FF2B5EF4-FFF2-40B4-BE49-F238E27FC236}">
                <a16:creationId xmlns:a16="http://schemas.microsoft.com/office/drawing/2014/main" id="{0601C5A2-62A7-C1BF-88FD-C3F630FF8F81}"/>
              </a:ext>
            </a:extLst>
          </p:cNvPr>
          <p:cNvSpPr>
            <a:spLocks noGrp="1"/>
          </p:cNvSpPr>
          <p:nvPr>
            <p:ph type="dt" sz="half" idx="4294967295"/>
          </p:nvPr>
        </p:nvSpPr>
        <p:spPr>
          <a:xfrm>
            <a:off x="0" y="6356350"/>
            <a:ext cx="2743200" cy="365125"/>
          </a:xfrm>
        </p:spPr>
        <p:txBody>
          <a:bodyPr/>
          <a:lstStyle/>
          <a:p>
            <a:fld id="{44AA55F1-2EEA-D544-8911-8C0D9F0D099E}" type="datetime1">
              <a:rPr lang="da-DK" smtClean="0"/>
              <a:t>03-10-2025</a:t>
            </a:fld>
            <a:endParaRPr lang="da-DK"/>
          </a:p>
        </p:txBody>
      </p:sp>
      <p:sp>
        <p:nvSpPr>
          <p:cNvPr id="5" name="Footer Placeholder 4">
            <a:extLst>
              <a:ext uri="{FF2B5EF4-FFF2-40B4-BE49-F238E27FC236}">
                <a16:creationId xmlns:a16="http://schemas.microsoft.com/office/drawing/2014/main" id="{2958E82B-012B-5797-4171-F6054EC59E3D}"/>
              </a:ext>
            </a:extLst>
          </p:cNvPr>
          <p:cNvSpPr>
            <a:spLocks noGrp="1"/>
          </p:cNvSpPr>
          <p:nvPr>
            <p:ph type="ftr" sz="quarter" idx="4294967295"/>
          </p:nvPr>
        </p:nvSpPr>
        <p:spPr>
          <a:xfrm>
            <a:off x="0" y="6356350"/>
            <a:ext cx="4114800" cy="365125"/>
          </a:xfrm>
        </p:spPr>
        <p:txBody>
          <a:bodyPr/>
          <a:lstStyle/>
          <a:p>
            <a:r>
              <a:rPr lang="da-DK"/>
              <a:t>cybersikker.alexandra.dk</a:t>
            </a:r>
          </a:p>
        </p:txBody>
      </p:sp>
      <p:sp>
        <p:nvSpPr>
          <p:cNvPr id="6" name="Slide Number Placeholder 5">
            <a:extLst>
              <a:ext uri="{FF2B5EF4-FFF2-40B4-BE49-F238E27FC236}">
                <a16:creationId xmlns:a16="http://schemas.microsoft.com/office/drawing/2014/main" id="{ED8D5748-2341-FB02-46E2-1E40479592EA}"/>
              </a:ext>
            </a:extLst>
          </p:cNvPr>
          <p:cNvSpPr>
            <a:spLocks noGrp="1"/>
          </p:cNvSpPr>
          <p:nvPr>
            <p:ph type="sldNum" sz="quarter" idx="4294967295"/>
          </p:nvPr>
        </p:nvSpPr>
        <p:spPr>
          <a:xfrm>
            <a:off x="9448800" y="6356350"/>
            <a:ext cx="2743200" cy="365125"/>
          </a:xfrm>
        </p:spPr>
        <p:txBody>
          <a:bodyPr/>
          <a:lstStyle/>
          <a:p>
            <a:fld id="{D9FF5FAE-2060-B54F-BDDB-0825BCE6ACB8}" type="slidenum">
              <a:rPr lang="da-DK" smtClean="0"/>
              <a:pPr/>
              <a:t>3</a:t>
            </a:fld>
            <a:endParaRPr lang="da-DK"/>
          </a:p>
        </p:txBody>
      </p:sp>
    </p:spTree>
    <p:extLst>
      <p:ext uri="{BB962C8B-B14F-4D97-AF65-F5344CB8AC3E}">
        <p14:creationId xmlns:p14="http://schemas.microsoft.com/office/powerpoint/2010/main" val="853224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875E9-9A99-2DA6-D2EA-2FE2FE77AB00}"/>
              </a:ext>
            </a:extLst>
          </p:cNvPr>
          <p:cNvSpPr>
            <a:spLocks noGrp="1"/>
          </p:cNvSpPr>
          <p:nvPr>
            <p:ph idx="1"/>
          </p:nvPr>
        </p:nvSpPr>
        <p:spPr>
          <a:xfrm>
            <a:off x="1439999" y="1611650"/>
            <a:ext cx="9856357" cy="1083193"/>
          </a:xfrm>
        </p:spPr>
        <p:txBody>
          <a:bodyPr/>
          <a:lstStyle/>
          <a:p>
            <a:pPr>
              <a:spcBef>
                <a:spcPts val="300"/>
              </a:spcBef>
              <a:buClr>
                <a:srgbClr val="003843"/>
              </a:buClr>
              <a:buFont typeface="Wingdings" pitchFamily="2" charset="2"/>
              <a:buChar char="§"/>
            </a:pPr>
            <a:r>
              <a:rPr lang="en-US" dirty="0">
                <a:solidFill>
                  <a:schemeClr val="tx1"/>
                </a:solidFill>
              </a:rPr>
              <a:t>Think about what can go wrong with the system’s security</a:t>
            </a:r>
            <a:endParaRPr lang="en-DK" dirty="0">
              <a:solidFill>
                <a:schemeClr val="tx1"/>
              </a:solidFill>
            </a:endParaRPr>
          </a:p>
          <a:p>
            <a:pPr>
              <a:spcBef>
                <a:spcPts val="300"/>
              </a:spcBef>
              <a:buClr>
                <a:srgbClr val="003843"/>
              </a:buClr>
              <a:buFont typeface="Wingdings" pitchFamily="2" charset="2"/>
              <a:buChar char="§"/>
            </a:pPr>
            <a:r>
              <a:rPr lang="en-DK" dirty="0">
                <a:solidFill>
                  <a:schemeClr val="tx1"/>
                </a:solidFill>
              </a:rPr>
              <a:t>What threats are there?</a:t>
            </a:r>
          </a:p>
        </p:txBody>
      </p:sp>
      <p:sp>
        <p:nvSpPr>
          <p:cNvPr id="2" name="Title 1">
            <a:extLst>
              <a:ext uri="{FF2B5EF4-FFF2-40B4-BE49-F238E27FC236}">
                <a16:creationId xmlns:a16="http://schemas.microsoft.com/office/drawing/2014/main" id="{ED3DC97D-6479-1388-DFEF-16FD215EE186}"/>
              </a:ext>
            </a:extLst>
          </p:cNvPr>
          <p:cNvSpPr>
            <a:spLocks noGrp="1"/>
          </p:cNvSpPr>
          <p:nvPr>
            <p:ph type="title"/>
          </p:nvPr>
        </p:nvSpPr>
        <p:spPr/>
        <p:txBody>
          <a:bodyPr/>
          <a:lstStyle/>
          <a:p>
            <a:r>
              <a:rPr lang="en-DK"/>
              <a:t>Threat identification</a:t>
            </a:r>
          </a:p>
        </p:txBody>
      </p:sp>
      <p:sp>
        <p:nvSpPr>
          <p:cNvPr id="4" name="Date Placeholder 3">
            <a:extLst>
              <a:ext uri="{FF2B5EF4-FFF2-40B4-BE49-F238E27FC236}">
                <a16:creationId xmlns:a16="http://schemas.microsoft.com/office/drawing/2014/main" id="{9FC2057F-71F1-57D5-78C4-F9D7E00D40F5}"/>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C9DFFFC7-47A5-7CB1-CABA-906F9707CB77}"/>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1CBB9D77-631F-1971-3053-6800E77442C0}"/>
              </a:ext>
            </a:extLst>
          </p:cNvPr>
          <p:cNvSpPr>
            <a:spLocks noGrp="1"/>
          </p:cNvSpPr>
          <p:nvPr>
            <p:ph type="sldNum" sz="quarter" idx="12"/>
          </p:nvPr>
        </p:nvSpPr>
        <p:spPr/>
        <p:txBody>
          <a:bodyPr/>
          <a:lstStyle/>
          <a:p>
            <a:fld id="{D9FF5FAE-2060-B54F-BDDB-0825BCE6ACB8}" type="slidenum">
              <a:rPr lang="da-DK" smtClean="0"/>
              <a:pPr/>
              <a:t>30</a:t>
            </a:fld>
            <a:endParaRPr lang="da-DK"/>
          </a:p>
        </p:txBody>
      </p:sp>
      <p:pic>
        <p:nvPicPr>
          <p:cNvPr id="9" name="Picture 8" descr="A picture containing table&#10;&#10;Description automatically generated">
            <a:extLst>
              <a:ext uri="{FF2B5EF4-FFF2-40B4-BE49-F238E27FC236}">
                <a16:creationId xmlns:a16="http://schemas.microsoft.com/office/drawing/2014/main" id="{6421BC3D-FEE5-DC06-8189-D90EAD7FC58D}"/>
              </a:ext>
            </a:extLst>
          </p:cNvPr>
          <p:cNvPicPr>
            <a:picLocks noChangeAspect="1"/>
          </p:cNvPicPr>
          <p:nvPr/>
        </p:nvPicPr>
        <p:blipFill>
          <a:blip r:embed="rId3"/>
          <a:stretch>
            <a:fillRect/>
          </a:stretch>
        </p:blipFill>
        <p:spPr>
          <a:xfrm>
            <a:off x="7564633" y="2182194"/>
            <a:ext cx="3919382" cy="3955807"/>
          </a:xfrm>
          <a:prstGeom prst="rect">
            <a:avLst/>
          </a:prstGeom>
        </p:spPr>
      </p:pic>
      <p:pic>
        <p:nvPicPr>
          <p:cNvPr id="7" name="Content Placeholder 1" descr="Diagram&#10;&#10;Description automatically generated">
            <a:extLst>
              <a:ext uri="{FF2B5EF4-FFF2-40B4-BE49-F238E27FC236}">
                <a16:creationId xmlns:a16="http://schemas.microsoft.com/office/drawing/2014/main" id="{34B20361-1872-6529-0EB4-7B9672C336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778" y="3021637"/>
            <a:ext cx="5699624" cy="2842810"/>
          </a:xfrm>
          <a:prstGeom prst="rect">
            <a:avLst/>
          </a:prstGeom>
        </p:spPr>
      </p:pic>
      <p:sp>
        <p:nvSpPr>
          <p:cNvPr id="8" name="Oval 7">
            <a:extLst>
              <a:ext uri="{FF2B5EF4-FFF2-40B4-BE49-F238E27FC236}">
                <a16:creationId xmlns:a16="http://schemas.microsoft.com/office/drawing/2014/main" id="{1E802D3E-8F25-791E-1010-E046DB4D8D94}"/>
              </a:ext>
            </a:extLst>
          </p:cNvPr>
          <p:cNvSpPr/>
          <p:nvPr/>
        </p:nvSpPr>
        <p:spPr>
          <a:xfrm>
            <a:off x="813565" y="3519838"/>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DK"/>
          </a:p>
        </p:txBody>
      </p:sp>
    </p:spTree>
    <p:extLst>
      <p:ext uri="{BB962C8B-B14F-4D97-AF65-F5344CB8AC3E}">
        <p14:creationId xmlns:p14="http://schemas.microsoft.com/office/powerpoint/2010/main" val="1198639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7E11C-2586-E20C-C799-DD810254C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173CA-BC9F-AB8D-B91E-E2094A3AC6A8}"/>
              </a:ext>
            </a:extLst>
          </p:cNvPr>
          <p:cNvSpPr>
            <a:spLocks noGrp="1"/>
          </p:cNvSpPr>
          <p:nvPr>
            <p:ph type="title"/>
          </p:nvPr>
        </p:nvSpPr>
        <p:spPr/>
        <p:txBody>
          <a:bodyPr/>
          <a:lstStyle/>
          <a:p>
            <a:r>
              <a:rPr lang="en-GB" dirty="0">
                <a:solidFill>
                  <a:schemeClr val="tx1"/>
                </a:solidFill>
                <a:cs typeface="Arial"/>
              </a:rPr>
              <a:t>Approach 1: Threat catalogues</a:t>
            </a:r>
            <a:endParaRPr lang="en-US" dirty="0">
              <a:solidFill>
                <a:schemeClr val="tx1"/>
              </a:solidFill>
            </a:endParaRPr>
          </a:p>
        </p:txBody>
      </p:sp>
      <p:sp>
        <p:nvSpPr>
          <p:cNvPr id="3" name="Content Placeholder 2">
            <a:extLst>
              <a:ext uri="{FF2B5EF4-FFF2-40B4-BE49-F238E27FC236}">
                <a16:creationId xmlns:a16="http://schemas.microsoft.com/office/drawing/2014/main" id="{31FBDF18-A5E0-2788-91D9-3F03FDEFA04B}"/>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0C61E593-E297-E660-022C-F66F8120CEF3}"/>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
        <p:nvSpPr>
          <p:cNvPr id="6" name="Content Placeholder 2">
            <a:extLst>
              <a:ext uri="{FF2B5EF4-FFF2-40B4-BE49-F238E27FC236}">
                <a16:creationId xmlns:a16="http://schemas.microsoft.com/office/drawing/2014/main" id="{028A98F7-FAE4-F2D7-220A-83F6F8F8933D}"/>
              </a:ext>
            </a:extLst>
          </p:cNvPr>
          <p:cNvSpPr txBox="1">
            <a:spLocks/>
          </p:cNvSpPr>
          <p:nvPr/>
        </p:nvSpPr>
        <p:spPr>
          <a:xfrm>
            <a:off x="421162" y="1503367"/>
            <a:ext cx="11062851" cy="4140000"/>
          </a:xfrm>
          <a:prstGeom prst="rect">
            <a:avLst/>
          </a:prstGeom>
        </p:spPr>
        <p:txBody>
          <a:bodyPr vert="horz" lIns="0" tIns="0" rIns="0" bIns="0" rtlCol="0" anchor="t">
            <a:normAutofit lnSpcReduction="10000"/>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Pros:</a:t>
            </a:r>
          </a:p>
          <a:p>
            <a:pPr lvl="1"/>
            <a:r>
              <a:rPr lang="en-GB" dirty="0"/>
              <a:t>Easy to do – just follow the list</a:t>
            </a:r>
          </a:p>
          <a:p>
            <a:pPr lvl="1"/>
            <a:r>
              <a:rPr lang="en-GB" dirty="0"/>
              <a:t>You won’t forget a threat</a:t>
            </a:r>
          </a:p>
          <a:p>
            <a:pPr lvl="1"/>
            <a:r>
              <a:rPr lang="en-GB" dirty="0"/>
              <a:t>Easy to communicate externally</a:t>
            </a:r>
          </a:p>
          <a:p>
            <a:pPr lvl="1"/>
            <a:endParaRPr lang="en-GB" dirty="0"/>
          </a:p>
          <a:p>
            <a:r>
              <a:rPr lang="en-GB" dirty="0"/>
              <a:t>Cons:</a:t>
            </a:r>
          </a:p>
          <a:p>
            <a:pPr lvl="1"/>
            <a:r>
              <a:rPr lang="en-GB" dirty="0"/>
              <a:t>Finding a suitable catalogue can be challenging</a:t>
            </a:r>
          </a:p>
          <a:p>
            <a:pPr lvl="2"/>
            <a:r>
              <a:rPr lang="en-GB" dirty="0"/>
              <a:t>Either too general or too specific</a:t>
            </a:r>
          </a:p>
          <a:p>
            <a:pPr lvl="2"/>
            <a:r>
              <a:rPr lang="en-GB" dirty="0"/>
              <a:t>Either too many or too few threats</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046903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EA7BB-BB43-7F89-0EBC-E357432DA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C0540-CA36-5C9F-8F0D-29A16F1107F9}"/>
              </a:ext>
            </a:extLst>
          </p:cNvPr>
          <p:cNvSpPr>
            <a:spLocks noGrp="1"/>
          </p:cNvSpPr>
          <p:nvPr>
            <p:ph type="title"/>
          </p:nvPr>
        </p:nvSpPr>
        <p:spPr/>
        <p:txBody>
          <a:bodyPr/>
          <a:lstStyle/>
          <a:p>
            <a:r>
              <a:rPr lang="en-GB">
                <a:solidFill>
                  <a:schemeClr val="tx1"/>
                </a:solidFill>
                <a:cs typeface="Arial"/>
              </a:rPr>
              <a:t>Approach 1: Threat catalogues</a:t>
            </a:r>
            <a:endParaRPr lang="en-US">
              <a:solidFill>
                <a:schemeClr val="tx1"/>
              </a:solidFill>
            </a:endParaRPr>
          </a:p>
        </p:txBody>
      </p:sp>
      <p:sp>
        <p:nvSpPr>
          <p:cNvPr id="3" name="Content Placeholder 2">
            <a:extLst>
              <a:ext uri="{FF2B5EF4-FFF2-40B4-BE49-F238E27FC236}">
                <a16:creationId xmlns:a16="http://schemas.microsoft.com/office/drawing/2014/main" id="{3B3493A8-F6F0-1191-5A82-3C758A4B2E14}"/>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DF2DE4DA-7F7E-8D29-C857-8ECA801E3A20}"/>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
        <p:nvSpPr>
          <p:cNvPr id="6" name="Content Placeholder 2">
            <a:extLst>
              <a:ext uri="{FF2B5EF4-FFF2-40B4-BE49-F238E27FC236}">
                <a16:creationId xmlns:a16="http://schemas.microsoft.com/office/drawing/2014/main" id="{9947F900-3E85-F264-A5B3-B9FE68014EB8}"/>
              </a:ext>
            </a:extLst>
          </p:cNvPr>
          <p:cNvSpPr txBox="1">
            <a:spLocks/>
          </p:cNvSpPr>
          <p:nvPr/>
        </p:nvSpPr>
        <p:spPr>
          <a:xfrm>
            <a:off x="421162" y="1503367"/>
            <a:ext cx="11062851" cy="4140000"/>
          </a:xfrm>
          <a:prstGeom prst="rect">
            <a:avLst/>
          </a:prstGeom>
        </p:spPr>
        <p:txBody>
          <a:bodyPr vert="horz" lIns="0" tIns="0" rIns="0" bIns="0" rtlCol="0" anchor="t">
            <a:normAutofit/>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GB"/>
          </a:p>
          <a:p>
            <a:endParaRPr lang="en-GB"/>
          </a:p>
          <a:p>
            <a:endParaRPr lang="en-GB"/>
          </a:p>
          <a:p>
            <a:endParaRPr lang="en-GB"/>
          </a:p>
          <a:p>
            <a:endParaRPr lang="en-GB"/>
          </a:p>
          <a:p>
            <a:endParaRPr lang="en-GB"/>
          </a:p>
        </p:txBody>
      </p:sp>
      <p:pic>
        <p:nvPicPr>
          <p:cNvPr id="7" name="Picture 6">
            <a:extLst>
              <a:ext uri="{FF2B5EF4-FFF2-40B4-BE49-F238E27FC236}">
                <a16:creationId xmlns:a16="http://schemas.microsoft.com/office/drawing/2014/main" id="{61F69017-0C4D-05CE-5647-DA826BFDEB77}"/>
              </a:ext>
            </a:extLst>
          </p:cNvPr>
          <p:cNvPicPr>
            <a:picLocks noChangeAspect="1"/>
          </p:cNvPicPr>
          <p:nvPr/>
        </p:nvPicPr>
        <p:blipFill>
          <a:blip r:embed="rId2"/>
          <a:stretch>
            <a:fillRect/>
          </a:stretch>
        </p:blipFill>
        <p:spPr>
          <a:xfrm>
            <a:off x="1117083" y="2121760"/>
            <a:ext cx="2848373" cy="3019846"/>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B2E015C9-BE81-788D-663B-9D556749BE1F}"/>
              </a:ext>
            </a:extLst>
          </p:cNvPr>
          <p:cNvPicPr>
            <a:picLocks noChangeAspect="1"/>
          </p:cNvPicPr>
          <p:nvPr/>
        </p:nvPicPr>
        <p:blipFill>
          <a:blip r:embed="rId3"/>
          <a:stretch>
            <a:fillRect/>
          </a:stretch>
        </p:blipFill>
        <p:spPr>
          <a:xfrm>
            <a:off x="4363629" y="2670400"/>
            <a:ext cx="3321812" cy="3614913"/>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AB105C83-A658-526D-82A4-91693A6033EC}"/>
              </a:ext>
            </a:extLst>
          </p:cNvPr>
          <p:cNvPicPr>
            <a:picLocks noChangeAspect="1"/>
          </p:cNvPicPr>
          <p:nvPr/>
        </p:nvPicPr>
        <p:blipFill>
          <a:blip r:embed="rId4"/>
          <a:stretch>
            <a:fillRect/>
          </a:stretch>
        </p:blipFill>
        <p:spPr>
          <a:xfrm>
            <a:off x="7860278" y="1471597"/>
            <a:ext cx="3731722" cy="3766403"/>
          </a:xfrm>
          <a:prstGeom prst="rect">
            <a:avLst/>
          </a:prstGeom>
        </p:spPr>
      </p:pic>
    </p:spTree>
    <p:extLst>
      <p:ext uri="{BB962C8B-B14F-4D97-AF65-F5344CB8AC3E}">
        <p14:creationId xmlns:p14="http://schemas.microsoft.com/office/powerpoint/2010/main" val="33172281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CFF5A-33FE-E1DA-377D-021566142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AAD49-11D1-97C5-6BAA-59F19DEC377F}"/>
              </a:ext>
            </a:extLst>
          </p:cNvPr>
          <p:cNvSpPr>
            <a:spLocks noGrp="1"/>
          </p:cNvSpPr>
          <p:nvPr>
            <p:ph type="title"/>
          </p:nvPr>
        </p:nvSpPr>
        <p:spPr/>
        <p:txBody>
          <a:bodyPr/>
          <a:lstStyle/>
          <a:p>
            <a:r>
              <a:rPr lang="en-GB" dirty="0">
                <a:solidFill>
                  <a:schemeClr val="tx1"/>
                </a:solidFill>
                <a:cs typeface="Arial"/>
              </a:rPr>
              <a:t>Approach 1: Threat catalogues</a:t>
            </a:r>
            <a:endParaRPr lang="en-US" dirty="0">
              <a:solidFill>
                <a:schemeClr val="tx1"/>
              </a:solidFill>
            </a:endParaRPr>
          </a:p>
        </p:txBody>
      </p:sp>
      <p:sp>
        <p:nvSpPr>
          <p:cNvPr id="3" name="Content Placeholder 2">
            <a:extLst>
              <a:ext uri="{FF2B5EF4-FFF2-40B4-BE49-F238E27FC236}">
                <a16:creationId xmlns:a16="http://schemas.microsoft.com/office/drawing/2014/main" id="{096A248E-C4ED-759E-6F85-3A7F319D20D9}"/>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7D37D92D-985C-A46B-645A-5AFCD9232E7C}"/>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
        <p:nvSpPr>
          <p:cNvPr id="6" name="Content Placeholder 2">
            <a:extLst>
              <a:ext uri="{FF2B5EF4-FFF2-40B4-BE49-F238E27FC236}">
                <a16:creationId xmlns:a16="http://schemas.microsoft.com/office/drawing/2014/main" id="{1E040DB7-A25F-B229-09D7-73B96515B07F}"/>
              </a:ext>
            </a:extLst>
          </p:cNvPr>
          <p:cNvSpPr txBox="1">
            <a:spLocks/>
          </p:cNvSpPr>
          <p:nvPr/>
        </p:nvSpPr>
        <p:spPr>
          <a:xfrm>
            <a:off x="421162" y="1503367"/>
            <a:ext cx="11062851" cy="4140000"/>
          </a:xfrm>
          <a:prstGeom prst="rect">
            <a:avLst/>
          </a:prstGeom>
        </p:spPr>
        <p:txBody>
          <a:bodyPr vert="horz" lIns="0" tIns="0" rIns="0" bIns="0" rtlCol="0" anchor="t">
            <a:normAutofit/>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GB"/>
          </a:p>
          <a:p>
            <a:endParaRPr lang="en-GB"/>
          </a:p>
          <a:p>
            <a:endParaRPr lang="en-GB"/>
          </a:p>
          <a:p>
            <a:endParaRPr lang="en-GB"/>
          </a:p>
          <a:p>
            <a:endParaRPr lang="en-GB"/>
          </a:p>
          <a:p>
            <a:endParaRPr lang="en-GB"/>
          </a:p>
        </p:txBody>
      </p:sp>
      <p:sp>
        <p:nvSpPr>
          <p:cNvPr id="4" name="Content Placeholder 2">
            <a:extLst>
              <a:ext uri="{FF2B5EF4-FFF2-40B4-BE49-F238E27FC236}">
                <a16:creationId xmlns:a16="http://schemas.microsoft.com/office/drawing/2014/main" id="{10B61CCF-823B-EF3A-4BAB-5086C60FA57E}"/>
              </a:ext>
            </a:extLst>
          </p:cNvPr>
          <p:cNvSpPr txBox="1">
            <a:spLocks/>
          </p:cNvSpPr>
          <p:nvPr/>
        </p:nvSpPr>
        <p:spPr>
          <a:xfrm>
            <a:off x="573562" y="1655767"/>
            <a:ext cx="11062851" cy="4140000"/>
          </a:xfrm>
          <a:prstGeom prst="rect">
            <a:avLst/>
          </a:prstGeom>
        </p:spPr>
        <p:txBody>
          <a:bodyPr vert="horz" lIns="0" tIns="0" rIns="0" bIns="0" rtlCol="0" anchor="t">
            <a:normAutofit/>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Some suggestions:</a:t>
            </a:r>
          </a:p>
          <a:p>
            <a:pPr lvl="1"/>
            <a:r>
              <a:rPr lang="en-GB" sz="2800" dirty="0">
                <a:hlinkClick r:id="rId2"/>
              </a:rPr>
              <a:t>https://attack.mitre.org/</a:t>
            </a:r>
            <a:endParaRPr lang="en-GB" sz="2800" dirty="0"/>
          </a:p>
          <a:p>
            <a:pPr lvl="1"/>
            <a:r>
              <a:rPr lang="en-GB" sz="2800" dirty="0">
                <a:hlinkClick r:id="rId3"/>
              </a:rPr>
              <a:t>https://www.sikkerdigital.dk/virksomhed</a:t>
            </a:r>
            <a:endParaRPr lang="en-GB" sz="2800" dirty="0"/>
          </a:p>
          <a:p>
            <a:pPr lvl="1"/>
            <a:endParaRPr lang="en-GB" sz="2800"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5768025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669C-373B-3E7C-CC2D-3185952B5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F43B70-3263-AECB-14E5-A274EFAE39C1}"/>
              </a:ext>
            </a:extLst>
          </p:cNvPr>
          <p:cNvSpPr>
            <a:spLocks noGrp="1"/>
          </p:cNvSpPr>
          <p:nvPr>
            <p:ph type="title"/>
          </p:nvPr>
        </p:nvSpPr>
        <p:spPr/>
        <p:txBody>
          <a:bodyPr/>
          <a:lstStyle/>
          <a:p>
            <a:r>
              <a:rPr lang="en-GB">
                <a:solidFill>
                  <a:schemeClr val="tx1"/>
                </a:solidFill>
              </a:rPr>
              <a:t>Approach 2: Flows and security</a:t>
            </a:r>
            <a:endParaRPr lang="en-US">
              <a:solidFill>
                <a:schemeClr val="tx1"/>
              </a:solidFill>
            </a:endParaRPr>
          </a:p>
        </p:txBody>
      </p:sp>
      <p:sp>
        <p:nvSpPr>
          <p:cNvPr id="3" name="Content Placeholder 2">
            <a:extLst>
              <a:ext uri="{FF2B5EF4-FFF2-40B4-BE49-F238E27FC236}">
                <a16:creationId xmlns:a16="http://schemas.microsoft.com/office/drawing/2014/main" id="{EA211D57-3DE6-F4AD-3165-D40A22BC88B7}"/>
              </a:ext>
            </a:extLst>
          </p:cNvPr>
          <p:cNvSpPr>
            <a:spLocks noGrp="1"/>
          </p:cNvSpPr>
          <p:nvPr>
            <p:ph idx="1"/>
          </p:nvPr>
        </p:nvSpPr>
        <p:spPr>
          <a:xfrm>
            <a:off x="421163" y="1503367"/>
            <a:ext cx="7809916" cy="4140000"/>
          </a:xfrm>
        </p:spPr>
        <p:txBody>
          <a:bodyPr vert="horz" lIns="0" tIns="0" rIns="0" bIns="0" rtlCol="0" anchor="t">
            <a:normAutofit/>
          </a:bodyPr>
          <a:lstStyle/>
          <a:p>
            <a:r>
              <a:rPr lang="en-GB"/>
              <a:t>Overall goal: Assess the security for the asset</a:t>
            </a:r>
          </a:p>
          <a:p>
            <a:pPr lvl="2"/>
            <a:r>
              <a:rPr lang="en-GB"/>
              <a:t>Describe where and how the asset can be accessed</a:t>
            </a:r>
          </a:p>
          <a:p>
            <a:r>
              <a:rPr lang="en-GB"/>
              <a:t>How are those locations / mechanisms protected</a:t>
            </a:r>
          </a:p>
          <a:p>
            <a:pPr lvl="2"/>
            <a:r>
              <a:rPr lang="en-GB"/>
              <a:t>Technically</a:t>
            </a:r>
          </a:p>
          <a:p>
            <a:pPr lvl="2"/>
            <a:r>
              <a:rPr lang="en-GB"/>
              <a:t>Organisationally</a:t>
            </a:r>
          </a:p>
          <a:p>
            <a:endParaRPr lang="en-GB"/>
          </a:p>
          <a:p>
            <a:endParaRPr lang="en-GB"/>
          </a:p>
          <a:p>
            <a:endParaRPr lang="en-GB"/>
          </a:p>
        </p:txBody>
      </p:sp>
      <p:pic>
        <p:nvPicPr>
          <p:cNvPr id="5" name="Graphic 5">
            <a:extLst>
              <a:ext uri="{FF2B5EF4-FFF2-40B4-BE49-F238E27FC236}">
                <a16:creationId xmlns:a16="http://schemas.microsoft.com/office/drawing/2014/main" id="{4506538F-E251-38EC-FA20-765C4399F1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6534528" y="2438045"/>
            <a:ext cx="3715217" cy="5256577"/>
          </a:xfrm>
          <a:prstGeom prst="rect">
            <a:avLst/>
          </a:prstGeom>
        </p:spPr>
      </p:pic>
    </p:spTree>
    <p:extLst>
      <p:ext uri="{BB962C8B-B14F-4D97-AF65-F5344CB8AC3E}">
        <p14:creationId xmlns:p14="http://schemas.microsoft.com/office/powerpoint/2010/main" val="994960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B94B0-3DD1-E180-4C0E-A14097496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005B89-D66F-B324-D6E5-042F57DE1F38}"/>
              </a:ext>
            </a:extLst>
          </p:cNvPr>
          <p:cNvSpPr>
            <a:spLocks noGrp="1"/>
          </p:cNvSpPr>
          <p:nvPr>
            <p:ph type="title"/>
          </p:nvPr>
        </p:nvSpPr>
        <p:spPr/>
        <p:txBody>
          <a:bodyPr/>
          <a:lstStyle/>
          <a:p>
            <a:r>
              <a:rPr lang="en-GB">
                <a:solidFill>
                  <a:schemeClr val="tx1"/>
                </a:solidFill>
                <a:cs typeface="Arial"/>
              </a:rPr>
              <a:t>Approach 2: Start by where....</a:t>
            </a:r>
            <a:endParaRPr lang="en-US">
              <a:solidFill>
                <a:schemeClr val="tx1"/>
              </a:solidFill>
            </a:endParaRPr>
          </a:p>
        </p:txBody>
      </p:sp>
      <p:sp>
        <p:nvSpPr>
          <p:cNvPr id="3" name="Content Placeholder 2">
            <a:extLst>
              <a:ext uri="{FF2B5EF4-FFF2-40B4-BE49-F238E27FC236}">
                <a16:creationId xmlns:a16="http://schemas.microsoft.com/office/drawing/2014/main" id="{ACAE76C7-8CA7-AB5A-9136-B884598CB6E9}"/>
              </a:ext>
            </a:extLst>
          </p:cNvPr>
          <p:cNvSpPr>
            <a:spLocks noGrp="1"/>
          </p:cNvSpPr>
          <p:nvPr>
            <p:ph idx="1"/>
          </p:nvPr>
        </p:nvSpPr>
        <p:spPr>
          <a:xfrm>
            <a:off x="600000" y="1620000"/>
            <a:ext cx="7405589" cy="4023367"/>
          </a:xfrm>
        </p:spPr>
        <p:txBody>
          <a:bodyPr vert="horz" lIns="0" tIns="0" rIns="0" bIns="0" rtlCol="0" anchor="t">
            <a:normAutofit fontScale="92500" lnSpcReduction="20000"/>
          </a:bodyPr>
          <a:lstStyle/>
          <a:p>
            <a:r>
              <a:rPr lang="en-GB"/>
              <a:t>Where is the asset stored</a:t>
            </a:r>
            <a:endParaRPr lang="en-US"/>
          </a:p>
          <a:p>
            <a:pPr lvl="2"/>
            <a:r>
              <a:rPr lang="en-GB"/>
              <a:t>On the IoT </a:t>
            </a:r>
            <a:r>
              <a:rPr lang="en-GB" err="1"/>
              <a:t>devicet</a:t>
            </a:r>
            <a:r>
              <a:rPr lang="en-GB"/>
              <a:t>?</a:t>
            </a:r>
            <a:endParaRPr lang="en-US"/>
          </a:p>
          <a:p>
            <a:pPr lvl="2"/>
            <a:r>
              <a:rPr lang="en-GB"/>
              <a:t>On the backend? </a:t>
            </a:r>
          </a:p>
          <a:p>
            <a:pPr lvl="2"/>
            <a:r>
              <a:rPr lang="en-GB"/>
              <a:t>On the client?</a:t>
            </a:r>
          </a:p>
          <a:p>
            <a:pPr lvl="2"/>
            <a:r>
              <a:rPr lang="en-GB" err="1"/>
              <a:t>Printet</a:t>
            </a:r>
            <a:r>
              <a:rPr lang="en-GB"/>
              <a:t>/physically?</a:t>
            </a:r>
          </a:p>
          <a:p>
            <a:pPr lvl="2"/>
            <a:r>
              <a:rPr lang="en-GB"/>
              <a:t>Scalability – Is the same amount of data stored everywhere?</a:t>
            </a:r>
          </a:p>
          <a:p>
            <a:r>
              <a:rPr lang="en-GB"/>
              <a:t>Where is the asset communicated?</a:t>
            </a:r>
          </a:p>
          <a:p>
            <a:pPr lvl="2"/>
            <a:r>
              <a:rPr lang="en-GB"/>
              <a:t>Which components communicate?</a:t>
            </a:r>
          </a:p>
          <a:p>
            <a:pPr lvl="1"/>
            <a:endParaRPr lang="en-GB"/>
          </a:p>
          <a:p>
            <a:r>
              <a:rPr lang="en-GB"/>
              <a:t>Refer to the system architecture / drawing from earlier</a:t>
            </a:r>
          </a:p>
          <a:p>
            <a:pPr lvl="2"/>
            <a:r>
              <a:rPr lang="en-GB"/>
              <a:t>Does these descriptions match the architecture?</a:t>
            </a:r>
          </a:p>
          <a:p>
            <a:pPr lvl="1"/>
            <a:endParaRPr lang="en-GB"/>
          </a:p>
          <a:p>
            <a:pPr lvl="1"/>
            <a:endParaRPr lang="en-GB"/>
          </a:p>
          <a:p>
            <a:endParaRPr lang="en-GB"/>
          </a:p>
          <a:p>
            <a:pPr marL="0" indent="0">
              <a:buNone/>
            </a:pPr>
            <a:endParaRPr lang="en-GB"/>
          </a:p>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AC6E6FCE-5205-EC15-E0C7-34C4CFA99145}"/>
              </a:ext>
            </a:extLst>
          </p:cNvPr>
          <p:cNvSpPr txBox="1">
            <a:spLocks/>
          </p:cNvSpPr>
          <p:nvPr/>
        </p:nvSpPr>
        <p:spPr>
          <a:xfrm>
            <a:off x="8286750" y="1756849"/>
            <a:ext cx="3121403" cy="4023367"/>
          </a:xfrm>
          <a:prstGeom prst="rect">
            <a:avLst/>
          </a:prstGeom>
        </p:spPr>
        <p:txBody>
          <a:bodyPr vert="horz" lIns="0" tIns="0" rIns="0" bIns="0" rtlCol="0" anchor="t">
            <a:no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i="1"/>
              <a:t>Access-credentials for system integration from the example</a:t>
            </a:r>
          </a:p>
          <a:p>
            <a:endParaRPr lang="en-GB" sz="1600"/>
          </a:p>
          <a:p>
            <a:r>
              <a:rPr lang="en-GB" sz="1600"/>
              <a:t>Where is the asset stored?:</a:t>
            </a:r>
            <a:endParaRPr lang="en-US" sz="1600"/>
          </a:p>
          <a:p>
            <a:pPr lvl="1"/>
            <a:r>
              <a:rPr lang="en-GB" sz="1200"/>
              <a:t>On the cloud backend</a:t>
            </a:r>
          </a:p>
          <a:p>
            <a:pPr lvl="1"/>
            <a:r>
              <a:rPr lang="en-GB" sz="1200"/>
              <a:t>(On administrators laptop during configuration)</a:t>
            </a:r>
          </a:p>
          <a:p>
            <a:r>
              <a:rPr lang="en-GB" sz="1600"/>
              <a:t>Where is the asset communicated?</a:t>
            </a:r>
          </a:p>
          <a:p>
            <a:pPr lvl="1"/>
            <a:r>
              <a:rPr lang="en-GB" sz="1200"/>
              <a:t>Sent between cloud backend and integrated systems</a:t>
            </a:r>
          </a:p>
          <a:p>
            <a:pPr lvl="1"/>
            <a:endParaRPr lang="en-GB"/>
          </a:p>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Tree>
    <p:extLst>
      <p:ext uri="{BB962C8B-B14F-4D97-AF65-F5344CB8AC3E}">
        <p14:creationId xmlns:p14="http://schemas.microsoft.com/office/powerpoint/2010/main" val="20169972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14B5B-23AC-B7E6-72D6-2436CA69B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70E80-3D5C-55C1-5001-51C289912AFA}"/>
              </a:ext>
            </a:extLst>
          </p:cNvPr>
          <p:cNvSpPr>
            <a:spLocks noGrp="1"/>
          </p:cNvSpPr>
          <p:nvPr>
            <p:ph type="title"/>
          </p:nvPr>
        </p:nvSpPr>
        <p:spPr/>
        <p:txBody>
          <a:bodyPr/>
          <a:lstStyle/>
          <a:p>
            <a:r>
              <a:rPr lang="en-GB">
                <a:solidFill>
                  <a:schemeClr val="tx1"/>
                </a:solidFill>
                <a:cs typeface="Arial"/>
              </a:rPr>
              <a:t>Approach 2: … Then how</a:t>
            </a:r>
            <a:endParaRPr lang="en-US">
              <a:solidFill>
                <a:schemeClr val="tx1"/>
              </a:solidFill>
            </a:endParaRPr>
          </a:p>
        </p:txBody>
      </p:sp>
      <p:sp>
        <p:nvSpPr>
          <p:cNvPr id="3" name="Content Placeholder 2">
            <a:extLst>
              <a:ext uri="{FF2B5EF4-FFF2-40B4-BE49-F238E27FC236}">
                <a16:creationId xmlns:a16="http://schemas.microsoft.com/office/drawing/2014/main" id="{0A6728D2-1086-4C5D-0E92-D5237AD7785B}"/>
              </a:ext>
            </a:extLst>
          </p:cNvPr>
          <p:cNvSpPr>
            <a:spLocks noGrp="1"/>
          </p:cNvSpPr>
          <p:nvPr>
            <p:ph idx="1"/>
          </p:nvPr>
        </p:nvSpPr>
        <p:spPr>
          <a:xfrm>
            <a:off x="600000" y="1620000"/>
            <a:ext cx="8564140" cy="4023367"/>
          </a:xfrm>
        </p:spPr>
        <p:txBody>
          <a:bodyPr vert="horz" lIns="0" tIns="0" rIns="0" bIns="0" rtlCol="0" anchor="t">
            <a:normAutofit fontScale="85000" lnSpcReduction="20000"/>
          </a:bodyPr>
          <a:lstStyle/>
          <a:p>
            <a:pPr marL="0" indent="0" algn="ctr">
              <a:buNone/>
            </a:pPr>
            <a:r>
              <a:rPr lang="en-GB" sz="2800"/>
              <a:t>Expertise from technicians can be necessary</a:t>
            </a:r>
          </a:p>
          <a:p>
            <a:pPr marL="0" indent="0" algn="ctr">
              <a:buNone/>
            </a:pPr>
            <a:endParaRPr lang="en-US" sz="2600"/>
          </a:p>
          <a:p>
            <a:r>
              <a:rPr lang="en-GB"/>
              <a:t>Is communication encrypted and (mutually) authenticated?</a:t>
            </a:r>
            <a:endParaRPr lang="en-US"/>
          </a:p>
          <a:p>
            <a:pPr lvl="2"/>
            <a:r>
              <a:rPr lang="en-GB"/>
              <a:t>How? How is key material handled?</a:t>
            </a:r>
          </a:p>
          <a:p>
            <a:r>
              <a:rPr lang="en-GB"/>
              <a:t>How is data-at-rest protected?</a:t>
            </a:r>
          </a:p>
          <a:p>
            <a:pPr lvl="2"/>
            <a:r>
              <a:rPr lang="en-GB"/>
              <a:t>Encryption? Access control lists?</a:t>
            </a:r>
          </a:p>
          <a:p>
            <a:r>
              <a:rPr lang="en-GB"/>
              <a:t>How is the organisational security?</a:t>
            </a:r>
          </a:p>
          <a:p>
            <a:pPr lvl="2"/>
            <a:r>
              <a:rPr lang="en-GB"/>
              <a:t>Who determines who should have access?</a:t>
            </a:r>
          </a:p>
          <a:p>
            <a:pPr lvl="2"/>
            <a:r>
              <a:rPr lang="en-GB"/>
              <a:t>Is the administrator supervised?</a:t>
            </a:r>
          </a:p>
          <a:p>
            <a:r>
              <a:rPr lang="en-GB"/>
              <a:t>Is there protection from employees/insiders?</a:t>
            </a:r>
          </a:p>
          <a:p>
            <a:pPr lvl="2"/>
            <a:r>
              <a:rPr lang="en-GB"/>
              <a:t>Malicious or accidental?</a:t>
            </a:r>
          </a:p>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3A5E24CC-DDDA-83FF-EA70-E4855A00C4FD}"/>
              </a:ext>
            </a:extLst>
          </p:cNvPr>
          <p:cNvSpPr txBox="1">
            <a:spLocks/>
          </p:cNvSpPr>
          <p:nvPr/>
        </p:nvSpPr>
        <p:spPr>
          <a:xfrm>
            <a:off x="8344408" y="298965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i="1"/>
              <a:t>System integration access credentials</a:t>
            </a:r>
          </a:p>
          <a:p>
            <a:endParaRPr lang="en-GB" sz="1400"/>
          </a:p>
          <a:p>
            <a:r>
              <a:rPr lang="en-GB" sz="1400"/>
              <a:t>TLS connection</a:t>
            </a:r>
          </a:p>
          <a:p>
            <a:r>
              <a:rPr lang="en-GB" sz="1400"/>
              <a:t>Server is </a:t>
            </a:r>
            <a:r>
              <a:rPr lang="en-GB" sz="1400" err="1"/>
              <a:t>authentificated</a:t>
            </a:r>
            <a:r>
              <a:rPr lang="en-GB" sz="1400"/>
              <a:t> using X509 (i.e. normal CA-chain) before credential is used</a:t>
            </a:r>
          </a:p>
          <a:p>
            <a:r>
              <a:rPr lang="en-GB" sz="1400"/>
              <a:t>Credentials/Keys are stored encrypted on backend</a:t>
            </a:r>
          </a:p>
          <a:p>
            <a:r>
              <a:rPr lang="en-GB" sz="1400"/>
              <a:t>...</a:t>
            </a:r>
            <a:endParaRPr lang="en-GB" sz="1800"/>
          </a:p>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Tree>
    <p:extLst>
      <p:ext uri="{BB962C8B-B14F-4D97-AF65-F5344CB8AC3E}">
        <p14:creationId xmlns:p14="http://schemas.microsoft.com/office/powerpoint/2010/main" val="9300366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58965-122B-BB2A-6B4D-C669EB5BD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5E3E6-B225-0474-78D1-E714F8705CCB}"/>
              </a:ext>
            </a:extLst>
          </p:cNvPr>
          <p:cNvSpPr>
            <a:spLocks noGrp="1"/>
          </p:cNvSpPr>
          <p:nvPr>
            <p:ph type="title"/>
          </p:nvPr>
        </p:nvSpPr>
        <p:spPr/>
        <p:txBody>
          <a:bodyPr/>
          <a:lstStyle/>
          <a:p>
            <a:r>
              <a:rPr lang="en-GB" err="1">
                <a:solidFill>
                  <a:schemeClr val="tx1"/>
                </a:solidFill>
                <a:cs typeface="Arial"/>
              </a:rPr>
              <a:t>Tilgang</a:t>
            </a:r>
            <a:r>
              <a:rPr lang="en-GB">
                <a:solidFill>
                  <a:schemeClr val="tx1"/>
                </a:solidFill>
                <a:cs typeface="Arial"/>
              </a:rPr>
              <a:t> 3: Threat modelling</a:t>
            </a:r>
            <a:endParaRPr lang="en-US">
              <a:solidFill>
                <a:schemeClr val="tx1"/>
              </a:solidFill>
            </a:endParaRPr>
          </a:p>
        </p:txBody>
      </p:sp>
      <p:sp>
        <p:nvSpPr>
          <p:cNvPr id="3" name="Content Placeholder 2">
            <a:extLst>
              <a:ext uri="{FF2B5EF4-FFF2-40B4-BE49-F238E27FC236}">
                <a16:creationId xmlns:a16="http://schemas.microsoft.com/office/drawing/2014/main" id="{64C6191A-EB77-63CA-76DB-C9864D6E88A2}"/>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7315D60E-B141-34B6-1A61-1FC21A95EBE6}"/>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pic>
        <p:nvPicPr>
          <p:cNvPr id="6" name="Picture 5">
            <a:extLst>
              <a:ext uri="{FF2B5EF4-FFF2-40B4-BE49-F238E27FC236}">
                <a16:creationId xmlns:a16="http://schemas.microsoft.com/office/drawing/2014/main" id="{85A8DD72-8DF0-0F89-7AC6-A5F2A82CC215}"/>
              </a:ext>
            </a:extLst>
          </p:cNvPr>
          <p:cNvPicPr>
            <a:picLocks noChangeAspect="1"/>
          </p:cNvPicPr>
          <p:nvPr/>
        </p:nvPicPr>
        <p:blipFill>
          <a:blip r:embed="rId2"/>
          <a:stretch>
            <a:fillRect/>
          </a:stretch>
        </p:blipFill>
        <p:spPr>
          <a:xfrm>
            <a:off x="1377886" y="1973389"/>
            <a:ext cx="7991475" cy="3971925"/>
          </a:xfrm>
          <a:prstGeom prst="rect">
            <a:avLst/>
          </a:prstGeom>
        </p:spPr>
      </p:pic>
    </p:spTree>
    <p:extLst>
      <p:ext uri="{BB962C8B-B14F-4D97-AF65-F5344CB8AC3E}">
        <p14:creationId xmlns:p14="http://schemas.microsoft.com/office/powerpoint/2010/main" val="33219490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58072-7603-13C2-6785-685F41DA1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8F3DE-72E4-2CB7-692E-A98A7C8ED84B}"/>
              </a:ext>
            </a:extLst>
          </p:cNvPr>
          <p:cNvSpPr>
            <a:spLocks noGrp="1"/>
          </p:cNvSpPr>
          <p:nvPr>
            <p:ph type="title"/>
          </p:nvPr>
        </p:nvSpPr>
        <p:spPr/>
        <p:txBody>
          <a:bodyPr/>
          <a:lstStyle/>
          <a:p>
            <a:r>
              <a:rPr lang="da-DK" err="1"/>
              <a:t>Threat</a:t>
            </a:r>
            <a:r>
              <a:rPr lang="da-DK"/>
              <a:t> </a:t>
            </a:r>
            <a:r>
              <a:rPr lang="da-DK" err="1"/>
              <a:t>identification</a:t>
            </a:r>
            <a:endParaRPr lang="en-DK"/>
          </a:p>
        </p:txBody>
      </p:sp>
      <p:sp>
        <p:nvSpPr>
          <p:cNvPr id="8" name="Content Placeholder 7">
            <a:extLst>
              <a:ext uri="{FF2B5EF4-FFF2-40B4-BE49-F238E27FC236}">
                <a16:creationId xmlns:a16="http://schemas.microsoft.com/office/drawing/2014/main" id="{2B6522BA-778C-2F88-E193-09899F14D598}"/>
              </a:ext>
            </a:extLst>
          </p:cNvPr>
          <p:cNvSpPr>
            <a:spLocks noGrp="1"/>
          </p:cNvSpPr>
          <p:nvPr>
            <p:ph idx="1"/>
          </p:nvPr>
        </p:nvSpPr>
        <p:spPr>
          <a:xfrm>
            <a:off x="899999" y="1703024"/>
            <a:ext cx="10584014" cy="4390978"/>
          </a:xfrm>
        </p:spPr>
        <p:txBody>
          <a:bodyPr/>
          <a:lstStyle/>
          <a:p>
            <a:pPr marL="0" indent="0" algn="ctr">
              <a:buNone/>
            </a:pPr>
            <a:r>
              <a:rPr lang="en-US"/>
              <a:t>Consider what can go wrong in the system security</a:t>
            </a:r>
          </a:p>
          <a:p>
            <a:pPr marL="0" indent="0" algn="ctr">
              <a:buNone/>
            </a:pPr>
            <a:endParaRPr lang="en-US"/>
          </a:p>
          <a:p>
            <a:pPr marL="0" indent="0">
              <a:buNone/>
            </a:pPr>
            <a:r>
              <a:rPr lang="en-US"/>
              <a:t>Identify potential threats</a:t>
            </a:r>
            <a:endParaRPr lang="en-DK"/>
          </a:p>
          <a:p>
            <a:r>
              <a:rPr lang="en-DK"/>
              <a:t>Data </a:t>
            </a:r>
            <a:r>
              <a:rPr lang="en-US"/>
              <a:t>flows crossing “t</a:t>
            </a:r>
            <a:r>
              <a:rPr lang="en-DK"/>
              <a:t>rust boundaries</a:t>
            </a:r>
            <a:r>
              <a:rPr lang="en-US"/>
              <a:t>”</a:t>
            </a:r>
            <a:r>
              <a:rPr lang="en-DK"/>
              <a:t> </a:t>
            </a:r>
          </a:p>
          <a:p>
            <a:pPr lvl="1"/>
            <a:r>
              <a:rPr lang="en-GB"/>
              <a:t>Threats when different “trust levels” interact</a:t>
            </a:r>
            <a:endParaRPr lang="en-DK"/>
          </a:p>
          <a:p>
            <a:r>
              <a:rPr lang="en-DK"/>
              <a:t>Data flows </a:t>
            </a:r>
            <a:r>
              <a:rPr lang="en-US"/>
              <a:t>inside “</a:t>
            </a:r>
            <a:r>
              <a:rPr lang="en-DK"/>
              <a:t>trust boundary</a:t>
            </a:r>
            <a:r>
              <a:rPr lang="en-US"/>
              <a:t>”</a:t>
            </a:r>
            <a:endParaRPr lang="en-DK"/>
          </a:p>
          <a:p>
            <a:pPr lvl="1"/>
            <a:r>
              <a:rPr lang="en-US"/>
              <a:t>Insider threats in the system</a:t>
            </a:r>
            <a:endParaRPr lang="en-DK"/>
          </a:p>
        </p:txBody>
      </p:sp>
      <p:sp>
        <p:nvSpPr>
          <p:cNvPr id="4" name="Date Placeholder 3">
            <a:extLst>
              <a:ext uri="{FF2B5EF4-FFF2-40B4-BE49-F238E27FC236}">
                <a16:creationId xmlns:a16="http://schemas.microsoft.com/office/drawing/2014/main" id="{0A03437B-FF86-BFEC-8D47-1DB71E5142B6}"/>
              </a:ext>
            </a:extLst>
          </p:cNvPr>
          <p:cNvSpPr>
            <a:spLocks noGrp="1"/>
          </p:cNvSpPr>
          <p:nvPr>
            <p:ph type="dt" sz="half" idx="10"/>
          </p:nvPr>
        </p:nvSpPr>
        <p:spPr/>
        <p:txBody>
          <a:bodyPr/>
          <a:lstStyle/>
          <a:p>
            <a:fld id="{7437D938-B50E-D842-AEDC-C3B711F6BEE0}" type="datetime1">
              <a:rPr lang="da-DK" smtClean="0"/>
              <a:t>03-10-2025</a:t>
            </a:fld>
            <a:endParaRPr lang="da-DK"/>
          </a:p>
        </p:txBody>
      </p:sp>
      <p:sp>
        <p:nvSpPr>
          <p:cNvPr id="5" name="Footer Placeholder 4">
            <a:extLst>
              <a:ext uri="{FF2B5EF4-FFF2-40B4-BE49-F238E27FC236}">
                <a16:creationId xmlns:a16="http://schemas.microsoft.com/office/drawing/2014/main" id="{BFD63541-0668-F18C-CDDA-5E34273FEE55}"/>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CD7DBF70-E0FB-C68F-BF87-FE543AFAB7D0}"/>
              </a:ext>
            </a:extLst>
          </p:cNvPr>
          <p:cNvSpPr>
            <a:spLocks noGrp="1"/>
          </p:cNvSpPr>
          <p:nvPr>
            <p:ph type="sldNum" sz="quarter" idx="12"/>
          </p:nvPr>
        </p:nvSpPr>
        <p:spPr/>
        <p:txBody>
          <a:bodyPr/>
          <a:lstStyle/>
          <a:p>
            <a:fld id="{D9FF5FAE-2060-B54F-BDDB-0825BCE6ACB8}" type="slidenum">
              <a:rPr lang="da-DK" smtClean="0"/>
              <a:pPr/>
              <a:t>38</a:t>
            </a:fld>
            <a:endParaRPr lang="da-DK"/>
          </a:p>
        </p:txBody>
      </p:sp>
      <p:pic>
        <p:nvPicPr>
          <p:cNvPr id="3" name="Picture 2">
            <a:extLst>
              <a:ext uri="{FF2B5EF4-FFF2-40B4-BE49-F238E27FC236}">
                <a16:creationId xmlns:a16="http://schemas.microsoft.com/office/drawing/2014/main" id="{F7D82F96-964B-C5FB-96AA-481A342FA836}"/>
              </a:ext>
            </a:extLst>
          </p:cNvPr>
          <p:cNvPicPr>
            <a:picLocks noChangeAspect="1"/>
          </p:cNvPicPr>
          <p:nvPr/>
        </p:nvPicPr>
        <p:blipFill>
          <a:blip r:embed="rId3"/>
          <a:stretch>
            <a:fillRect/>
          </a:stretch>
        </p:blipFill>
        <p:spPr>
          <a:xfrm>
            <a:off x="6381559" y="4092037"/>
            <a:ext cx="4555772" cy="2264311"/>
          </a:xfrm>
          <a:prstGeom prst="rect">
            <a:avLst/>
          </a:prstGeom>
        </p:spPr>
      </p:pic>
    </p:spTree>
    <p:extLst>
      <p:ext uri="{BB962C8B-B14F-4D97-AF65-F5344CB8AC3E}">
        <p14:creationId xmlns:p14="http://schemas.microsoft.com/office/powerpoint/2010/main" val="3804085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EBD4-41D6-7E65-8C0E-B284310509B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F00C438-B98D-47F7-11D1-C9B12B77AF9F}"/>
              </a:ext>
            </a:extLst>
          </p:cNvPr>
          <p:cNvSpPr>
            <a:spLocks noGrp="1"/>
          </p:cNvSpPr>
          <p:nvPr>
            <p:ph type="title"/>
          </p:nvPr>
        </p:nvSpPr>
        <p:spPr/>
        <p:txBody>
          <a:bodyPr/>
          <a:lstStyle/>
          <a:p>
            <a:r>
              <a:rPr lang="en-DK" dirty="0"/>
              <a:t>System Model – Example</a:t>
            </a:r>
            <a:endParaRPr lang="en-GB" dirty="0"/>
          </a:p>
        </p:txBody>
      </p:sp>
      <p:sp>
        <p:nvSpPr>
          <p:cNvPr id="4" name="Content Placeholder 3">
            <a:extLst>
              <a:ext uri="{FF2B5EF4-FFF2-40B4-BE49-F238E27FC236}">
                <a16:creationId xmlns:a16="http://schemas.microsoft.com/office/drawing/2014/main" id="{0CCD5081-D864-CC6E-DA56-2D7AC8085F6F}"/>
              </a:ext>
            </a:extLst>
          </p:cNvPr>
          <p:cNvSpPr>
            <a:spLocks noGrp="1"/>
          </p:cNvSpPr>
          <p:nvPr>
            <p:ph idx="1"/>
          </p:nvPr>
        </p:nvSpPr>
        <p:spPr>
          <a:xfrm>
            <a:off x="899999" y="1620000"/>
            <a:ext cx="8216569" cy="4320000"/>
          </a:xfrm>
        </p:spPr>
        <p:txBody>
          <a:bodyPr/>
          <a:lstStyle/>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r>
              <a:rPr lang="en-DK" sz="1800" b="1" dirty="0">
                <a:solidFill>
                  <a:schemeClr val="tx1"/>
                </a:solidFill>
                <a:latin typeface="Arial" panose="020B0604020202020204" pitchFamily="34" charset="0"/>
                <a:cs typeface="Arial" panose="020B0604020202020204" pitchFamily="34" charset="0"/>
              </a:rPr>
              <a:t>The system involve</a:t>
            </a:r>
            <a:r>
              <a:rPr lang="en-US" sz="1800" b="1" dirty="0">
                <a:solidFill>
                  <a:schemeClr val="tx1"/>
                </a:solidFill>
              </a:rPr>
              <a:t>d</a:t>
            </a:r>
            <a:r>
              <a:rPr lang="en-DK" sz="1800" b="1" dirty="0">
                <a:solidFill>
                  <a:schemeClr val="tx1"/>
                </a:solidFill>
                <a:latin typeface="Arial" panose="020B0604020202020204" pitchFamily="34" charset="0"/>
                <a:cs typeface="Arial" panose="020B0604020202020204" pitchFamily="34" charset="0"/>
              </a:rPr>
              <a:t> in ordering from a </a:t>
            </a:r>
            <a:r>
              <a:rPr lang="en-DK" sz="1800" b="1" dirty="0" err="1">
                <a:solidFill>
                  <a:schemeClr val="tx1"/>
                </a:solidFill>
                <a:latin typeface="Arial" panose="020B0604020202020204" pitchFamily="34" charset="0"/>
                <a:cs typeface="Arial" panose="020B0604020202020204" pitchFamily="34" charset="0"/>
              </a:rPr>
              <a:t>webshop</a:t>
            </a:r>
            <a:r>
              <a:rPr lang="en-DK" sz="1800" b="1" dirty="0">
                <a:solidFill>
                  <a:schemeClr val="tx1"/>
                </a:solidFill>
                <a:latin typeface="Arial" panose="020B0604020202020204" pitchFamily="34" charset="0"/>
                <a:cs typeface="Arial" panose="020B0604020202020204" pitchFamily="34" charset="0"/>
              </a:rPr>
              <a:t>, including the interaction between the customer and the logistic provider</a:t>
            </a:r>
          </a:p>
          <a:p>
            <a:endParaRPr lang="en-DK" dirty="0">
              <a:solidFill>
                <a:schemeClr val="tx1"/>
              </a:solidFill>
            </a:endParaRPr>
          </a:p>
        </p:txBody>
      </p:sp>
      <p:sp>
        <p:nvSpPr>
          <p:cNvPr id="9" name="Pladsholder til dato 8">
            <a:extLst>
              <a:ext uri="{FF2B5EF4-FFF2-40B4-BE49-F238E27FC236}">
                <a16:creationId xmlns:a16="http://schemas.microsoft.com/office/drawing/2014/main" id="{513F3B41-C198-AF5C-5849-D8046A9BD55B}"/>
              </a:ext>
            </a:extLst>
          </p:cNvPr>
          <p:cNvSpPr>
            <a:spLocks noGrp="1"/>
          </p:cNvSpPr>
          <p:nvPr>
            <p:ph type="dt" sz="half" idx="11"/>
          </p:nvPr>
        </p:nvSpPr>
        <p:spPr/>
        <p:txBody>
          <a:bodyPr/>
          <a:lstStyle/>
          <a:p>
            <a:fld id="{C7C89D05-0208-F84F-95EA-6A1DB8EA698C}" type="datetime1">
              <a:rPr lang="da-DK" smtClean="0"/>
              <a:t>03-10-2025</a:t>
            </a:fld>
            <a:endParaRPr lang="da-DK"/>
          </a:p>
        </p:txBody>
      </p:sp>
      <p:sp>
        <p:nvSpPr>
          <p:cNvPr id="10" name="Pladsholder til sidefod 9">
            <a:extLst>
              <a:ext uri="{FF2B5EF4-FFF2-40B4-BE49-F238E27FC236}">
                <a16:creationId xmlns:a16="http://schemas.microsoft.com/office/drawing/2014/main" id="{DE01C445-5138-0121-57E2-E9AE306F4F4D}"/>
              </a:ext>
            </a:extLst>
          </p:cNvPr>
          <p:cNvSpPr>
            <a:spLocks noGrp="1"/>
          </p:cNvSpPr>
          <p:nvPr>
            <p:ph type="ftr" sz="quarter" idx="12"/>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2A7D12BA-EE12-F96F-DDDA-57E26BE8B6A2}"/>
              </a:ext>
            </a:extLst>
          </p:cNvPr>
          <p:cNvSpPr>
            <a:spLocks noGrp="1"/>
          </p:cNvSpPr>
          <p:nvPr>
            <p:ph type="sldNum" sz="quarter" idx="13"/>
          </p:nvPr>
        </p:nvSpPr>
        <p:spPr/>
        <p:txBody>
          <a:bodyPr/>
          <a:lstStyle/>
          <a:p>
            <a:fld id="{D9FF5FAE-2060-B54F-BDDB-0825BCE6ACB8}" type="slidenum">
              <a:rPr lang="da-DK" smtClean="0"/>
              <a:pPr/>
              <a:t>39</a:t>
            </a:fld>
            <a:endParaRPr lang="da-DK"/>
          </a:p>
        </p:txBody>
      </p:sp>
      <p:pic>
        <p:nvPicPr>
          <p:cNvPr id="5" name="Content Placeholder 1" descr="Diagram&#10;&#10;Description automatically generated">
            <a:extLst>
              <a:ext uri="{FF2B5EF4-FFF2-40B4-BE49-F238E27FC236}">
                <a16:creationId xmlns:a16="http://schemas.microsoft.com/office/drawing/2014/main" id="{4F706C9C-A653-58D7-9F43-5AB9510AE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73" y="1285550"/>
            <a:ext cx="7545746" cy="3763603"/>
          </a:xfrm>
          <a:prstGeom prst="rect">
            <a:avLst/>
          </a:prstGeom>
        </p:spPr>
      </p:pic>
    </p:spTree>
    <p:extLst>
      <p:ext uri="{BB962C8B-B14F-4D97-AF65-F5344CB8AC3E}">
        <p14:creationId xmlns:p14="http://schemas.microsoft.com/office/powerpoint/2010/main" val="3541126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p:txBody>
          <a:bodyPr/>
          <a:lstStyle/>
          <a:p>
            <a:endParaRPr lang="en-GB"/>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Everyone does risk assessment!</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03-10-2025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4</a:t>
            </a:fld>
            <a:endParaRPr lang="en-GB"/>
          </a:p>
        </p:txBody>
      </p:sp>
      <p:pic>
        <p:nvPicPr>
          <p:cNvPr id="9" name="Picture 8" descr="A person holding a paintbrush&#10;&#10;Description automatically generated with low confidence">
            <a:extLst>
              <a:ext uri="{FF2B5EF4-FFF2-40B4-BE49-F238E27FC236}">
                <a16:creationId xmlns:a16="http://schemas.microsoft.com/office/drawing/2014/main" id="{80173625-3051-112A-2A26-8A63B6A24734}"/>
              </a:ext>
            </a:extLst>
          </p:cNvPr>
          <p:cNvPicPr>
            <a:picLocks noChangeAspect="1"/>
          </p:cNvPicPr>
          <p:nvPr/>
        </p:nvPicPr>
        <p:blipFill>
          <a:blip r:embed="rId3"/>
          <a:stretch>
            <a:fillRect/>
          </a:stretch>
        </p:blipFill>
        <p:spPr>
          <a:xfrm>
            <a:off x="1440000" y="1711849"/>
            <a:ext cx="3863219" cy="2571194"/>
          </a:xfrm>
          <a:prstGeom prst="rect">
            <a:avLst/>
          </a:prstGeom>
        </p:spPr>
      </p:pic>
      <p:pic>
        <p:nvPicPr>
          <p:cNvPr id="11" name="Picture 10" descr="Arrow&#10;&#10;Description automatically generated with low confidence">
            <a:extLst>
              <a:ext uri="{FF2B5EF4-FFF2-40B4-BE49-F238E27FC236}">
                <a16:creationId xmlns:a16="http://schemas.microsoft.com/office/drawing/2014/main" id="{FED49131-0397-C5CF-87EB-2CB9E70F03F2}"/>
              </a:ext>
            </a:extLst>
          </p:cNvPr>
          <p:cNvPicPr>
            <a:picLocks noChangeAspect="1"/>
          </p:cNvPicPr>
          <p:nvPr/>
        </p:nvPicPr>
        <p:blipFill>
          <a:blip r:embed="rId4"/>
          <a:stretch>
            <a:fillRect/>
          </a:stretch>
        </p:blipFill>
        <p:spPr>
          <a:xfrm>
            <a:off x="4395018" y="3960000"/>
            <a:ext cx="4650787" cy="2298264"/>
          </a:xfrm>
          <a:prstGeom prst="rect">
            <a:avLst/>
          </a:prstGeom>
        </p:spPr>
      </p:pic>
      <p:pic>
        <p:nvPicPr>
          <p:cNvPr id="6" name="Picture 5" descr="A picture containing person, person, kitchen, standing&#10;&#10;Description automatically generated">
            <a:extLst>
              <a:ext uri="{FF2B5EF4-FFF2-40B4-BE49-F238E27FC236}">
                <a16:creationId xmlns:a16="http://schemas.microsoft.com/office/drawing/2014/main" id="{14DCC07B-E82E-A260-961B-59580A1A81E5}"/>
              </a:ext>
            </a:extLst>
          </p:cNvPr>
          <p:cNvPicPr>
            <a:picLocks noChangeAspect="1"/>
          </p:cNvPicPr>
          <p:nvPr/>
        </p:nvPicPr>
        <p:blipFill>
          <a:blip r:embed="rId5"/>
          <a:stretch>
            <a:fillRect/>
          </a:stretch>
        </p:blipFill>
        <p:spPr>
          <a:xfrm>
            <a:off x="7766230" y="2045109"/>
            <a:ext cx="3851009" cy="2571194"/>
          </a:xfrm>
          <a:prstGeom prst="rect">
            <a:avLst/>
          </a:prstGeom>
        </p:spPr>
      </p:pic>
    </p:spTree>
    <p:extLst>
      <p:ext uri="{BB962C8B-B14F-4D97-AF65-F5344CB8AC3E}">
        <p14:creationId xmlns:p14="http://schemas.microsoft.com/office/powerpoint/2010/main" val="461634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08D44-396F-4452-CFB0-95C5F397B9B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553EBEC-2A43-85B3-2BAA-515FBAAD46FD}"/>
              </a:ext>
            </a:extLst>
          </p:cNvPr>
          <p:cNvSpPr>
            <a:spLocks noGrp="1"/>
          </p:cNvSpPr>
          <p:nvPr>
            <p:ph type="title"/>
          </p:nvPr>
        </p:nvSpPr>
        <p:spPr>
          <a:xfrm>
            <a:off x="507887" y="256023"/>
            <a:ext cx="10584015" cy="941136"/>
          </a:xfrm>
        </p:spPr>
        <p:txBody>
          <a:bodyPr/>
          <a:lstStyle/>
          <a:p>
            <a:r>
              <a:rPr lang="en-DK"/>
              <a:t>Threat Identification – Example</a:t>
            </a:r>
            <a:endParaRPr lang="en-GB"/>
          </a:p>
        </p:txBody>
      </p:sp>
      <p:sp>
        <p:nvSpPr>
          <p:cNvPr id="4" name="Content Placeholder 3">
            <a:extLst>
              <a:ext uri="{FF2B5EF4-FFF2-40B4-BE49-F238E27FC236}">
                <a16:creationId xmlns:a16="http://schemas.microsoft.com/office/drawing/2014/main" id="{24178EB4-FA12-5B3D-ACE3-16FEAEADCE89}"/>
              </a:ext>
            </a:extLst>
          </p:cNvPr>
          <p:cNvSpPr>
            <a:spLocks noGrp="1"/>
          </p:cNvSpPr>
          <p:nvPr>
            <p:ph idx="1"/>
          </p:nvPr>
        </p:nvSpPr>
        <p:spPr>
          <a:xfrm>
            <a:off x="803992" y="5310415"/>
            <a:ext cx="11032407" cy="1449000"/>
          </a:xfrm>
        </p:spPr>
        <p:txBody>
          <a:bodyPr/>
          <a:lstStyle/>
          <a:p>
            <a:r>
              <a:rPr lang="en-US" b="1" dirty="0"/>
              <a:t>Data flows across trust boundary:</a:t>
            </a:r>
            <a:r>
              <a:rPr lang="en-US" dirty="0"/>
              <a:t> Shopper to shopping cart</a:t>
            </a:r>
          </a:p>
          <a:p>
            <a:endParaRPr lang="en-DK" dirty="0"/>
          </a:p>
        </p:txBody>
      </p:sp>
      <p:sp>
        <p:nvSpPr>
          <p:cNvPr id="9" name="Pladsholder til dato 8">
            <a:extLst>
              <a:ext uri="{FF2B5EF4-FFF2-40B4-BE49-F238E27FC236}">
                <a16:creationId xmlns:a16="http://schemas.microsoft.com/office/drawing/2014/main" id="{DF839EE6-92B0-5B20-8614-2345CE16BEB2}"/>
              </a:ext>
            </a:extLst>
          </p:cNvPr>
          <p:cNvSpPr>
            <a:spLocks noGrp="1"/>
          </p:cNvSpPr>
          <p:nvPr>
            <p:ph type="dt" sz="half" idx="10"/>
          </p:nvPr>
        </p:nvSpPr>
        <p:spPr/>
        <p:txBody>
          <a:bodyPr/>
          <a:lstStyle/>
          <a:p>
            <a:fld id="{C7C89D05-0208-F84F-95EA-6A1DB8EA698C}" type="datetime1">
              <a:rPr lang="da-DK" smtClean="0"/>
              <a:t>03-10-2025</a:t>
            </a:fld>
            <a:endParaRPr lang="da-DK"/>
          </a:p>
        </p:txBody>
      </p:sp>
      <p:sp>
        <p:nvSpPr>
          <p:cNvPr id="10" name="Pladsholder til sidefod 9">
            <a:extLst>
              <a:ext uri="{FF2B5EF4-FFF2-40B4-BE49-F238E27FC236}">
                <a16:creationId xmlns:a16="http://schemas.microsoft.com/office/drawing/2014/main" id="{7E167D7E-8C15-1B85-1A95-356565BC3A91}"/>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AA88498E-7B5B-9453-3085-77E3F581801C}"/>
              </a:ext>
            </a:extLst>
          </p:cNvPr>
          <p:cNvSpPr>
            <a:spLocks noGrp="1"/>
          </p:cNvSpPr>
          <p:nvPr>
            <p:ph type="sldNum" sz="quarter" idx="12"/>
          </p:nvPr>
        </p:nvSpPr>
        <p:spPr/>
        <p:txBody>
          <a:bodyPr/>
          <a:lstStyle/>
          <a:p>
            <a:fld id="{D9FF5FAE-2060-B54F-BDDB-0825BCE6ACB8}" type="slidenum">
              <a:rPr lang="da-DK" smtClean="0"/>
              <a:pPr/>
              <a:t>40</a:t>
            </a:fld>
            <a:endParaRPr lang="da-DK"/>
          </a:p>
        </p:txBody>
      </p:sp>
      <p:pic>
        <p:nvPicPr>
          <p:cNvPr id="5" name="Content Placeholder 1" descr="Diagram&#10;&#10;Description automatically generated">
            <a:extLst>
              <a:ext uri="{FF2B5EF4-FFF2-40B4-BE49-F238E27FC236}">
                <a16:creationId xmlns:a16="http://schemas.microsoft.com/office/drawing/2014/main" id="{AB734161-7584-35B5-23FE-D5A3F69C20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371985"/>
            <a:ext cx="7545746" cy="3763603"/>
          </a:xfrm>
          <a:prstGeom prst="rect">
            <a:avLst/>
          </a:prstGeom>
        </p:spPr>
      </p:pic>
      <p:sp>
        <p:nvSpPr>
          <p:cNvPr id="2" name="Oval 1">
            <a:extLst>
              <a:ext uri="{FF2B5EF4-FFF2-40B4-BE49-F238E27FC236}">
                <a16:creationId xmlns:a16="http://schemas.microsoft.com/office/drawing/2014/main" id="{DDDC36C9-1792-221D-0197-8EA8077A5EFC}"/>
              </a:ext>
            </a:extLst>
          </p:cNvPr>
          <p:cNvSpPr/>
          <p:nvPr/>
        </p:nvSpPr>
        <p:spPr>
          <a:xfrm>
            <a:off x="1877655" y="2095500"/>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537972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57B8B-2370-4B5C-E17B-B672F584C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A3ED5D-8AC6-FE36-45C4-732CE8592FD0}"/>
              </a:ext>
            </a:extLst>
          </p:cNvPr>
          <p:cNvSpPr>
            <a:spLocks noGrp="1"/>
          </p:cNvSpPr>
          <p:nvPr>
            <p:ph type="title"/>
          </p:nvPr>
        </p:nvSpPr>
        <p:spPr/>
        <p:txBody>
          <a:bodyPr/>
          <a:lstStyle/>
          <a:p>
            <a:r>
              <a:rPr lang="en-DK"/>
              <a:t>Threat Identification</a:t>
            </a:r>
          </a:p>
        </p:txBody>
      </p:sp>
      <p:sp>
        <p:nvSpPr>
          <p:cNvPr id="3" name="Content Placeholder 2">
            <a:extLst>
              <a:ext uri="{FF2B5EF4-FFF2-40B4-BE49-F238E27FC236}">
                <a16:creationId xmlns:a16="http://schemas.microsoft.com/office/drawing/2014/main" id="{50F7C548-D532-2815-A076-21AA47F8B7C2}"/>
              </a:ext>
            </a:extLst>
          </p:cNvPr>
          <p:cNvSpPr>
            <a:spLocks noGrp="1"/>
          </p:cNvSpPr>
          <p:nvPr>
            <p:ph type="body" sz="quarter" idx="10"/>
          </p:nvPr>
        </p:nvSpPr>
        <p:spPr/>
        <p:txBody>
          <a:bodyPr/>
          <a:lstStyle/>
          <a:p>
            <a:pPr marL="0" indent="0">
              <a:buNone/>
            </a:pPr>
            <a:r>
              <a:rPr lang="en-GB" sz="2800" b="1"/>
              <a:t>CIA triad</a:t>
            </a:r>
          </a:p>
          <a:p>
            <a:r>
              <a:rPr lang="en-GB" b="1"/>
              <a:t>Confidentiality </a:t>
            </a:r>
            <a:r>
              <a:rPr lang="en-GB"/>
              <a:t> – data protected from unauthorised  access</a:t>
            </a:r>
          </a:p>
          <a:p>
            <a:pPr lvl="1"/>
            <a:r>
              <a:rPr lang="en-GB"/>
              <a:t>Can the access control mechanisms be bypassed?</a:t>
            </a:r>
          </a:p>
          <a:p>
            <a:r>
              <a:rPr lang="en-GB" b="1"/>
              <a:t>Integrity </a:t>
            </a:r>
            <a:r>
              <a:rPr lang="en-GB"/>
              <a:t>– data accurate and consistent</a:t>
            </a:r>
          </a:p>
          <a:p>
            <a:pPr lvl="1"/>
            <a:r>
              <a:rPr lang="en-GB"/>
              <a:t>Can malformed data be entered into the system?</a:t>
            </a:r>
          </a:p>
          <a:p>
            <a:r>
              <a:rPr lang="en-GB" b="1"/>
              <a:t>Availability</a:t>
            </a:r>
            <a:r>
              <a:rPr lang="en-GB"/>
              <a:t> – data accessible and usable on authorised demand</a:t>
            </a:r>
          </a:p>
          <a:p>
            <a:pPr lvl="1"/>
            <a:r>
              <a:rPr lang="en-GB"/>
              <a:t>Can a 3</a:t>
            </a:r>
            <a:r>
              <a:rPr lang="en-GB" baseline="30000"/>
              <a:t>rd</a:t>
            </a:r>
            <a:r>
              <a:rPr lang="en-GB"/>
              <a:t> party issue affect your own availability?</a:t>
            </a:r>
          </a:p>
        </p:txBody>
      </p:sp>
      <p:sp>
        <p:nvSpPr>
          <p:cNvPr id="4" name="Date Placeholder 3">
            <a:extLst>
              <a:ext uri="{FF2B5EF4-FFF2-40B4-BE49-F238E27FC236}">
                <a16:creationId xmlns:a16="http://schemas.microsoft.com/office/drawing/2014/main" id="{51274D6D-E46E-F91E-74A1-9031D2E8A0E0}"/>
              </a:ext>
            </a:extLst>
          </p:cNvPr>
          <p:cNvSpPr>
            <a:spLocks noGrp="1"/>
          </p:cNvSpPr>
          <p:nvPr>
            <p:ph type="dt" sz="half" idx="11"/>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BE4D748E-917E-B87D-B0A6-A49CF4A0DF51}"/>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5D94E31A-05D3-65AC-ECF4-93FD0A77A91E}"/>
              </a:ext>
            </a:extLst>
          </p:cNvPr>
          <p:cNvSpPr>
            <a:spLocks noGrp="1"/>
          </p:cNvSpPr>
          <p:nvPr>
            <p:ph type="sldNum" sz="quarter" idx="13"/>
          </p:nvPr>
        </p:nvSpPr>
        <p:spPr/>
        <p:txBody>
          <a:bodyPr/>
          <a:lstStyle/>
          <a:p>
            <a:fld id="{D9FF5FAE-2060-B54F-BDDB-0825BCE6ACB8}" type="slidenum">
              <a:rPr lang="da-DK" smtClean="0"/>
              <a:pPr/>
              <a:t>41</a:t>
            </a:fld>
            <a:endParaRPr lang="da-DK"/>
          </a:p>
        </p:txBody>
      </p:sp>
    </p:spTree>
    <p:extLst>
      <p:ext uri="{BB962C8B-B14F-4D97-AF65-F5344CB8AC3E}">
        <p14:creationId xmlns:p14="http://schemas.microsoft.com/office/powerpoint/2010/main" val="706115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A7BD1-65A3-61F0-5BF4-811FCC93331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8E9F339-BDC5-4677-6C2E-1B5BAD1BF7C1}"/>
              </a:ext>
            </a:extLst>
          </p:cNvPr>
          <p:cNvSpPr>
            <a:spLocks noGrp="1"/>
          </p:cNvSpPr>
          <p:nvPr>
            <p:ph type="title"/>
          </p:nvPr>
        </p:nvSpPr>
        <p:spPr>
          <a:xfrm>
            <a:off x="579325" y="369957"/>
            <a:ext cx="10584015" cy="553998"/>
          </a:xfrm>
        </p:spPr>
        <p:txBody>
          <a:bodyPr/>
          <a:lstStyle/>
          <a:p>
            <a:r>
              <a:rPr lang="en-DK" dirty="0"/>
              <a:t>Threat </a:t>
            </a:r>
            <a:r>
              <a:rPr lang="en-US" dirty="0"/>
              <a:t>identification</a:t>
            </a:r>
            <a:r>
              <a:rPr lang="en-DK" dirty="0"/>
              <a:t> – Example</a:t>
            </a:r>
            <a:endParaRPr lang="en-GB" dirty="0"/>
          </a:p>
        </p:txBody>
      </p:sp>
      <p:sp>
        <p:nvSpPr>
          <p:cNvPr id="9" name="Pladsholder til dato 8">
            <a:extLst>
              <a:ext uri="{FF2B5EF4-FFF2-40B4-BE49-F238E27FC236}">
                <a16:creationId xmlns:a16="http://schemas.microsoft.com/office/drawing/2014/main" id="{5B3934D0-C965-D353-22C4-9074C5909826}"/>
              </a:ext>
            </a:extLst>
          </p:cNvPr>
          <p:cNvSpPr>
            <a:spLocks noGrp="1"/>
          </p:cNvSpPr>
          <p:nvPr>
            <p:ph type="dt" sz="half" idx="10"/>
          </p:nvPr>
        </p:nvSpPr>
        <p:spPr/>
        <p:txBody>
          <a:bodyPr/>
          <a:lstStyle/>
          <a:p>
            <a:fld id="{C7C89D05-0208-F84F-95EA-6A1DB8EA698C}" type="datetime1">
              <a:rPr lang="da-DK" smtClean="0"/>
              <a:t>03-10-2025</a:t>
            </a:fld>
            <a:endParaRPr lang="da-DK"/>
          </a:p>
        </p:txBody>
      </p:sp>
      <p:sp>
        <p:nvSpPr>
          <p:cNvPr id="10" name="Pladsholder til sidefod 9">
            <a:extLst>
              <a:ext uri="{FF2B5EF4-FFF2-40B4-BE49-F238E27FC236}">
                <a16:creationId xmlns:a16="http://schemas.microsoft.com/office/drawing/2014/main" id="{919799D6-A9E6-62C5-2345-86486F006F72}"/>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4CA663D5-2638-BFDA-8B42-FE52BA57210B}"/>
              </a:ext>
            </a:extLst>
          </p:cNvPr>
          <p:cNvSpPr>
            <a:spLocks noGrp="1"/>
          </p:cNvSpPr>
          <p:nvPr>
            <p:ph type="sldNum" sz="quarter" idx="12"/>
          </p:nvPr>
        </p:nvSpPr>
        <p:spPr/>
        <p:txBody>
          <a:bodyPr/>
          <a:lstStyle/>
          <a:p>
            <a:fld id="{D9FF5FAE-2060-B54F-BDDB-0825BCE6ACB8}" type="slidenum">
              <a:rPr lang="da-DK" smtClean="0"/>
              <a:pPr/>
              <a:t>42</a:t>
            </a:fld>
            <a:endParaRPr lang="da-DK"/>
          </a:p>
        </p:txBody>
      </p:sp>
      <p:pic>
        <p:nvPicPr>
          <p:cNvPr id="5" name="Content Placeholder 1" descr="Diagram&#10;&#10;Description automatically generated">
            <a:extLst>
              <a:ext uri="{FF2B5EF4-FFF2-40B4-BE49-F238E27FC236}">
                <a16:creationId xmlns:a16="http://schemas.microsoft.com/office/drawing/2014/main" id="{3013D58F-31A7-CBDD-0699-FB9DDE9AA7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467822"/>
            <a:ext cx="7545746" cy="3763603"/>
          </a:xfrm>
          <a:prstGeom prst="rect">
            <a:avLst/>
          </a:prstGeom>
        </p:spPr>
      </p:pic>
      <p:sp>
        <p:nvSpPr>
          <p:cNvPr id="2" name="Oval 1">
            <a:extLst>
              <a:ext uri="{FF2B5EF4-FFF2-40B4-BE49-F238E27FC236}">
                <a16:creationId xmlns:a16="http://schemas.microsoft.com/office/drawing/2014/main" id="{DF3AADDA-269C-DDE0-782E-8B2ABDA6ED72}"/>
              </a:ext>
            </a:extLst>
          </p:cNvPr>
          <p:cNvSpPr/>
          <p:nvPr/>
        </p:nvSpPr>
        <p:spPr>
          <a:xfrm>
            <a:off x="1920515" y="2200183"/>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F60358E5-0136-379B-132C-88DCF460424D}"/>
              </a:ext>
            </a:extLst>
          </p:cNvPr>
          <p:cNvPicPr>
            <a:picLocks noChangeAspect="1"/>
          </p:cNvPicPr>
          <p:nvPr/>
        </p:nvPicPr>
        <p:blipFill rotWithShape="1">
          <a:blip r:embed="rId4"/>
          <a:srcRect l="28602" r="1016" b="24042"/>
          <a:stretch/>
        </p:blipFill>
        <p:spPr>
          <a:xfrm>
            <a:off x="732962" y="5388154"/>
            <a:ext cx="10584015" cy="714863"/>
          </a:xfrm>
          <a:prstGeom prst="rect">
            <a:avLst/>
          </a:prstGeom>
        </p:spPr>
      </p:pic>
    </p:spTree>
    <p:extLst>
      <p:ext uri="{BB962C8B-B14F-4D97-AF65-F5344CB8AC3E}">
        <p14:creationId xmlns:p14="http://schemas.microsoft.com/office/powerpoint/2010/main" val="1012778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BD659-73D0-731B-7112-E3F6A418DC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88C86-64F0-8D10-5E47-50749F0560B2}"/>
              </a:ext>
            </a:extLst>
          </p:cNvPr>
          <p:cNvSpPr>
            <a:spLocks noGrp="1"/>
          </p:cNvSpPr>
          <p:nvPr>
            <p:ph type="title"/>
          </p:nvPr>
        </p:nvSpPr>
        <p:spPr>
          <a:xfrm>
            <a:off x="832148" y="452932"/>
            <a:ext cx="10584015" cy="941136"/>
          </a:xfrm>
        </p:spPr>
        <p:txBody>
          <a:bodyPr/>
          <a:lstStyle/>
          <a:p>
            <a:r>
              <a:rPr lang="en-DK"/>
              <a:t>Threat Identification – Example</a:t>
            </a:r>
          </a:p>
        </p:txBody>
      </p:sp>
      <p:pic>
        <p:nvPicPr>
          <p:cNvPr id="7" name="Content Placeholder 6" descr="Table&#10;&#10;Description automatically generated">
            <a:extLst>
              <a:ext uri="{FF2B5EF4-FFF2-40B4-BE49-F238E27FC236}">
                <a16:creationId xmlns:a16="http://schemas.microsoft.com/office/drawing/2014/main" id="{281B367C-3ED9-12DA-0525-0040D629D91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00551" y="1394068"/>
            <a:ext cx="10590897" cy="4884494"/>
          </a:xfrm>
          <a:prstGeom prst="rect">
            <a:avLst/>
          </a:prstGeom>
        </p:spPr>
      </p:pic>
      <p:sp>
        <p:nvSpPr>
          <p:cNvPr id="4" name="Date Placeholder 3">
            <a:extLst>
              <a:ext uri="{FF2B5EF4-FFF2-40B4-BE49-F238E27FC236}">
                <a16:creationId xmlns:a16="http://schemas.microsoft.com/office/drawing/2014/main" id="{E8AA371E-E13B-AA9C-A08A-860B852DCD39}"/>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2E290BBC-F024-3D53-54DD-149A7AED325F}"/>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BE1B5907-A087-8142-1591-DA6CB1C5ADF7}"/>
              </a:ext>
            </a:extLst>
          </p:cNvPr>
          <p:cNvSpPr>
            <a:spLocks noGrp="1"/>
          </p:cNvSpPr>
          <p:nvPr>
            <p:ph type="sldNum" sz="quarter" idx="12"/>
          </p:nvPr>
        </p:nvSpPr>
        <p:spPr/>
        <p:txBody>
          <a:bodyPr/>
          <a:lstStyle/>
          <a:p>
            <a:fld id="{D9FF5FAE-2060-B54F-BDDB-0825BCE6ACB8}" type="slidenum">
              <a:rPr lang="da-DK" smtClean="0"/>
              <a:pPr/>
              <a:t>43</a:t>
            </a:fld>
            <a:endParaRPr lang="da-DK"/>
          </a:p>
        </p:txBody>
      </p:sp>
    </p:spTree>
    <p:extLst>
      <p:ext uri="{BB962C8B-B14F-4D97-AF65-F5344CB8AC3E}">
        <p14:creationId xmlns:p14="http://schemas.microsoft.com/office/powerpoint/2010/main" val="4001047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CCC8-D4CD-5699-000C-9EFC39443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374FF-9811-DEF5-A722-76C1DF56077E}"/>
              </a:ext>
            </a:extLst>
          </p:cNvPr>
          <p:cNvSpPr>
            <a:spLocks noGrp="1"/>
          </p:cNvSpPr>
          <p:nvPr>
            <p:ph type="title"/>
          </p:nvPr>
        </p:nvSpPr>
        <p:spPr/>
        <p:txBody>
          <a:bodyPr/>
          <a:lstStyle/>
          <a:p>
            <a:r>
              <a:rPr lang="en-DK"/>
              <a:t>Threat Identification</a:t>
            </a:r>
          </a:p>
        </p:txBody>
      </p:sp>
      <p:sp>
        <p:nvSpPr>
          <p:cNvPr id="3" name="Content Placeholder 2">
            <a:extLst>
              <a:ext uri="{FF2B5EF4-FFF2-40B4-BE49-F238E27FC236}">
                <a16:creationId xmlns:a16="http://schemas.microsoft.com/office/drawing/2014/main" id="{82540037-0832-75DC-C3C0-6483E664AFC3}"/>
              </a:ext>
            </a:extLst>
          </p:cNvPr>
          <p:cNvSpPr>
            <a:spLocks noGrp="1"/>
          </p:cNvSpPr>
          <p:nvPr>
            <p:ph type="body" sz="quarter" idx="10"/>
          </p:nvPr>
        </p:nvSpPr>
        <p:spPr/>
        <p:txBody>
          <a:bodyPr/>
          <a:lstStyle/>
          <a:p>
            <a:pPr marL="0" indent="0">
              <a:buNone/>
            </a:pPr>
            <a:r>
              <a:rPr lang="en-GB" sz="2800" b="1" dirty="0"/>
              <a:t>STRIDE</a:t>
            </a:r>
          </a:p>
          <a:p>
            <a:endParaRPr lang="en-GB" b="1" dirty="0"/>
          </a:p>
          <a:p>
            <a:r>
              <a:rPr lang="en-GB" b="1" dirty="0"/>
              <a:t>Spoofing </a:t>
            </a:r>
            <a:r>
              <a:rPr lang="en-GB" dirty="0"/>
              <a:t> – Pretending to be someone else</a:t>
            </a:r>
          </a:p>
          <a:p>
            <a:r>
              <a:rPr lang="en-GB" b="1" dirty="0"/>
              <a:t>Tampering </a:t>
            </a:r>
            <a:r>
              <a:rPr lang="en-GB" dirty="0"/>
              <a:t> – Modifying something (you’re not allowed to)</a:t>
            </a:r>
          </a:p>
          <a:p>
            <a:r>
              <a:rPr lang="en-GB" b="1" dirty="0"/>
              <a:t>Repudiation </a:t>
            </a:r>
            <a:r>
              <a:rPr lang="en-GB" dirty="0"/>
              <a:t> – Denying you did something</a:t>
            </a:r>
          </a:p>
          <a:p>
            <a:r>
              <a:rPr lang="en-GB" b="1" dirty="0"/>
              <a:t>Information disclosure </a:t>
            </a:r>
            <a:r>
              <a:rPr lang="en-GB" dirty="0"/>
              <a:t> – Obtaining (secret) information</a:t>
            </a:r>
          </a:p>
          <a:p>
            <a:r>
              <a:rPr lang="en-GB" b="1" dirty="0"/>
              <a:t>Denial of Service </a:t>
            </a:r>
            <a:r>
              <a:rPr lang="en-GB" dirty="0"/>
              <a:t> – Preventing a service </a:t>
            </a:r>
          </a:p>
          <a:p>
            <a:r>
              <a:rPr lang="en-GB" b="1" dirty="0"/>
              <a:t>Escalation of privilege </a:t>
            </a:r>
            <a:r>
              <a:rPr lang="en-GB" dirty="0"/>
              <a:t> – Bypassing authorization</a:t>
            </a:r>
          </a:p>
        </p:txBody>
      </p:sp>
      <p:sp>
        <p:nvSpPr>
          <p:cNvPr id="4" name="Date Placeholder 3">
            <a:extLst>
              <a:ext uri="{FF2B5EF4-FFF2-40B4-BE49-F238E27FC236}">
                <a16:creationId xmlns:a16="http://schemas.microsoft.com/office/drawing/2014/main" id="{0F06DC5F-A334-E52D-0995-E4289EFB59D9}"/>
              </a:ext>
            </a:extLst>
          </p:cNvPr>
          <p:cNvSpPr>
            <a:spLocks noGrp="1"/>
          </p:cNvSpPr>
          <p:nvPr>
            <p:ph type="dt" sz="half" idx="11"/>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7D721B4C-F302-AAC0-A046-01641C9B8248}"/>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BECFBC79-8FB2-FD10-9752-E9FEFADC97E1}"/>
              </a:ext>
            </a:extLst>
          </p:cNvPr>
          <p:cNvSpPr>
            <a:spLocks noGrp="1"/>
          </p:cNvSpPr>
          <p:nvPr>
            <p:ph type="sldNum" sz="quarter" idx="13"/>
          </p:nvPr>
        </p:nvSpPr>
        <p:spPr/>
        <p:txBody>
          <a:bodyPr/>
          <a:lstStyle/>
          <a:p>
            <a:fld id="{D9FF5FAE-2060-B54F-BDDB-0825BCE6ACB8}" type="slidenum">
              <a:rPr lang="da-DK" smtClean="0"/>
              <a:pPr/>
              <a:t>44</a:t>
            </a:fld>
            <a:endParaRPr lang="da-DK"/>
          </a:p>
        </p:txBody>
      </p:sp>
    </p:spTree>
    <p:extLst>
      <p:ext uri="{BB962C8B-B14F-4D97-AF65-F5344CB8AC3E}">
        <p14:creationId xmlns:p14="http://schemas.microsoft.com/office/powerpoint/2010/main" val="4152020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56487-CCC0-C4C9-6D34-A0FC1ABADEC9}"/>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B7BAAE9-0E89-B8D2-8289-ADA8B4C6CB45}"/>
              </a:ext>
            </a:extLst>
          </p:cNvPr>
          <p:cNvSpPr>
            <a:spLocks noGrp="1"/>
          </p:cNvSpPr>
          <p:nvPr>
            <p:ph type="title"/>
          </p:nvPr>
        </p:nvSpPr>
        <p:spPr>
          <a:xfrm>
            <a:off x="579325" y="369957"/>
            <a:ext cx="10584015" cy="553998"/>
          </a:xfrm>
        </p:spPr>
        <p:txBody>
          <a:bodyPr/>
          <a:lstStyle/>
          <a:p>
            <a:r>
              <a:rPr lang="en-DK" dirty="0"/>
              <a:t>Threat </a:t>
            </a:r>
            <a:r>
              <a:rPr lang="en-US" dirty="0"/>
              <a:t>identification</a:t>
            </a:r>
            <a:r>
              <a:rPr lang="en-DK" dirty="0"/>
              <a:t> – </a:t>
            </a:r>
            <a:r>
              <a:rPr lang="en-US" dirty="0"/>
              <a:t>STRIDE</a:t>
            </a:r>
            <a:endParaRPr lang="en-GB" dirty="0"/>
          </a:p>
        </p:txBody>
      </p:sp>
      <p:sp>
        <p:nvSpPr>
          <p:cNvPr id="9" name="Pladsholder til dato 8">
            <a:extLst>
              <a:ext uri="{FF2B5EF4-FFF2-40B4-BE49-F238E27FC236}">
                <a16:creationId xmlns:a16="http://schemas.microsoft.com/office/drawing/2014/main" id="{53A7D6B2-3279-5610-8AB3-2AAD388BE914}"/>
              </a:ext>
            </a:extLst>
          </p:cNvPr>
          <p:cNvSpPr>
            <a:spLocks noGrp="1"/>
          </p:cNvSpPr>
          <p:nvPr>
            <p:ph type="dt" sz="half" idx="10"/>
          </p:nvPr>
        </p:nvSpPr>
        <p:spPr/>
        <p:txBody>
          <a:bodyPr/>
          <a:lstStyle/>
          <a:p>
            <a:fld id="{C7C89D05-0208-F84F-95EA-6A1DB8EA698C}" type="datetime1">
              <a:rPr lang="da-DK" smtClean="0"/>
              <a:t>03-10-2025</a:t>
            </a:fld>
            <a:endParaRPr lang="da-DK"/>
          </a:p>
        </p:txBody>
      </p:sp>
      <p:sp>
        <p:nvSpPr>
          <p:cNvPr id="10" name="Pladsholder til sidefod 9">
            <a:extLst>
              <a:ext uri="{FF2B5EF4-FFF2-40B4-BE49-F238E27FC236}">
                <a16:creationId xmlns:a16="http://schemas.microsoft.com/office/drawing/2014/main" id="{B9E5C6A7-9210-9A33-261A-44AC0D83CC44}"/>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8631BF93-D0E8-7D8A-1E84-1A01A3002983}"/>
              </a:ext>
            </a:extLst>
          </p:cNvPr>
          <p:cNvSpPr>
            <a:spLocks noGrp="1"/>
          </p:cNvSpPr>
          <p:nvPr>
            <p:ph type="sldNum" sz="quarter" idx="12"/>
          </p:nvPr>
        </p:nvSpPr>
        <p:spPr/>
        <p:txBody>
          <a:bodyPr/>
          <a:lstStyle/>
          <a:p>
            <a:fld id="{D9FF5FAE-2060-B54F-BDDB-0825BCE6ACB8}" type="slidenum">
              <a:rPr lang="da-DK" smtClean="0"/>
              <a:pPr/>
              <a:t>45</a:t>
            </a:fld>
            <a:endParaRPr lang="da-DK"/>
          </a:p>
        </p:txBody>
      </p:sp>
      <p:pic>
        <p:nvPicPr>
          <p:cNvPr id="5" name="Content Placeholder 1" descr="Diagram&#10;&#10;Description automatically generated">
            <a:extLst>
              <a:ext uri="{FF2B5EF4-FFF2-40B4-BE49-F238E27FC236}">
                <a16:creationId xmlns:a16="http://schemas.microsoft.com/office/drawing/2014/main" id="{2B3262A6-A81E-8326-37EE-CD6D897E8E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467822"/>
            <a:ext cx="7545746" cy="3763603"/>
          </a:xfrm>
          <a:prstGeom prst="rect">
            <a:avLst/>
          </a:prstGeom>
        </p:spPr>
      </p:pic>
      <p:sp>
        <p:nvSpPr>
          <p:cNvPr id="2" name="Oval 1">
            <a:extLst>
              <a:ext uri="{FF2B5EF4-FFF2-40B4-BE49-F238E27FC236}">
                <a16:creationId xmlns:a16="http://schemas.microsoft.com/office/drawing/2014/main" id="{DEC2C63B-09C4-FF3A-21AC-65A13A8E5492}"/>
              </a:ext>
            </a:extLst>
          </p:cNvPr>
          <p:cNvSpPr/>
          <p:nvPr/>
        </p:nvSpPr>
        <p:spPr>
          <a:xfrm>
            <a:off x="1920515" y="2200183"/>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101841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EA835-8D75-5853-F8D1-692F0F2BF5D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A2C550A-BD7E-9003-CFEE-1DDD1D1AA238}"/>
              </a:ext>
            </a:extLst>
          </p:cNvPr>
          <p:cNvSpPr>
            <a:spLocks noGrp="1"/>
          </p:cNvSpPr>
          <p:nvPr>
            <p:ph type="dt" sz="half" idx="11"/>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A83EFC79-3DF8-011D-1619-FFE51C92EC51}"/>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774AA7C1-F479-E3D3-D169-0744C8A543A7}"/>
              </a:ext>
            </a:extLst>
          </p:cNvPr>
          <p:cNvSpPr>
            <a:spLocks noGrp="1"/>
          </p:cNvSpPr>
          <p:nvPr>
            <p:ph type="sldNum" sz="quarter" idx="13"/>
          </p:nvPr>
        </p:nvSpPr>
        <p:spPr/>
        <p:txBody>
          <a:bodyPr/>
          <a:lstStyle/>
          <a:p>
            <a:fld id="{D9FF5FAE-2060-B54F-BDDB-0825BCE6ACB8}" type="slidenum">
              <a:rPr lang="da-DK" smtClean="0"/>
              <a:pPr/>
              <a:t>46</a:t>
            </a:fld>
            <a:endParaRPr lang="da-DK"/>
          </a:p>
        </p:txBody>
      </p:sp>
      <p:sp>
        <p:nvSpPr>
          <p:cNvPr id="11" name="Text 1">
            <a:extLst>
              <a:ext uri="{FF2B5EF4-FFF2-40B4-BE49-F238E27FC236}">
                <a16:creationId xmlns:a16="http://schemas.microsoft.com/office/drawing/2014/main" id="{D87A0F54-22B7-413A-5EE4-A84B4B5BF015}"/>
              </a:ext>
            </a:extLst>
          </p:cNvPr>
          <p:cNvSpPr/>
          <p:nvPr/>
        </p:nvSpPr>
        <p:spPr>
          <a:xfrm>
            <a:off x="312079" y="723973"/>
            <a:ext cx="4515544" cy="564357"/>
          </a:xfrm>
          <a:prstGeom prst="rect">
            <a:avLst/>
          </a:prstGeom>
          <a:noFill/>
          <a:ln/>
        </p:spPr>
        <p:txBody>
          <a:bodyPr wrap="none" rtlCol="0" anchor="t"/>
          <a:lstStyle/>
          <a:p>
            <a:pPr>
              <a:lnSpc>
                <a:spcPts val="4444"/>
              </a:lnSpc>
            </a:pPr>
            <a:r>
              <a:rPr lang="en-US" sz="3556" dirty="0">
                <a:latin typeface="Montserrat" pitchFamily="34" charset="0"/>
                <a:ea typeface="Montserrat" pitchFamily="34" charset="-122"/>
                <a:cs typeface="Montserrat" pitchFamily="34" charset="-120"/>
              </a:rPr>
              <a:t>Risk Analysis / Threat Analysis</a:t>
            </a:r>
            <a:endParaRPr lang="en-US" sz="3556" dirty="0"/>
          </a:p>
        </p:txBody>
      </p:sp>
      <p:sp>
        <p:nvSpPr>
          <p:cNvPr id="12" name="Text 2">
            <a:extLst>
              <a:ext uri="{FF2B5EF4-FFF2-40B4-BE49-F238E27FC236}">
                <a16:creationId xmlns:a16="http://schemas.microsoft.com/office/drawing/2014/main" id="{03339F0B-CC7F-4799-F8EF-A8FBFC892F3F}"/>
              </a:ext>
            </a:extLst>
          </p:cNvPr>
          <p:cNvSpPr/>
          <p:nvPr/>
        </p:nvSpPr>
        <p:spPr>
          <a:xfrm>
            <a:off x="312079" y="1810528"/>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Likelihood – how likely it is that an attacker can exploit the threat​</a:t>
            </a:r>
            <a:endParaRPr lang="en-US" sz="1422" dirty="0"/>
          </a:p>
        </p:txBody>
      </p:sp>
      <p:sp>
        <p:nvSpPr>
          <p:cNvPr id="13" name="Text 3">
            <a:extLst>
              <a:ext uri="{FF2B5EF4-FFF2-40B4-BE49-F238E27FC236}">
                <a16:creationId xmlns:a16="http://schemas.microsoft.com/office/drawing/2014/main" id="{EA67D7BB-5CB8-F320-8B99-232A1EB51B01}"/>
              </a:ext>
            </a:extLst>
          </p:cNvPr>
          <p:cNvSpPr/>
          <p:nvPr/>
        </p:nvSpPr>
        <p:spPr>
          <a:xfrm>
            <a:off x="312079" y="2171684"/>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Impact – what is the impact on the system if the threat to be exploit​</a:t>
            </a:r>
            <a:endParaRPr lang="en-US" sz="1422" dirty="0"/>
          </a:p>
        </p:txBody>
      </p:sp>
      <p:sp>
        <p:nvSpPr>
          <p:cNvPr id="14" name="Text 4">
            <a:extLst>
              <a:ext uri="{FF2B5EF4-FFF2-40B4-BE49-F238E27FC236}">
                <a16:creationId xmlns:a16="http://schemas.microsoft.com/office/drawing/2014/main" id="{788F744A-FCCF-3CB9-B851-726E86F43312}"/>
              </a:ext>
            </a:extLst>
          </p:cNvPr>
          <p:cNvSpPr/>
          <p:nvPr/>
        </p:nvSpPr>
        <p:spPr>
          <a:xfrm>
            <a:off x="312079" y="2532841"/>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Risk = Likelihood x Impact</a:t>
            </a:r>
            <a:r>
              <a:rPr lang="en-US" sz="1422" dirty="0">
                <a:solidFill>
                  <a:srgbClr val="DCD7E5"/>
                </a:solidFill>
                <a:latin typeface="Heebo" pitchFamily="34" charset="0"/>
                <a:ea typeface="Heebo" pitchFamily="34" charset="-122"/>
                <a:cs typeface="Heebo" pitchFamily="34" charset="-120"/>
              </a:rPr>
              <a:t>​</a:t>
            </a:r>
            <a:endParaRPr lang="en-US" sz="1422" dirty="0"/>
          </a:p>
        </p:txBody>
      </p:sp>
      <p:sp>
        <p:nvSpPr>
          <p:cNvPr id="15" name="Text 5">
            <a:extLst>
              <a:ext uri="{FF2B5EF4-FFF2-40B4-BE49-F238E27FC236}">
                <a16:creationId xmlns:a16="http://schemas.microsoft.com/office/drawing/2014/main" id="{7CCD2C97-11AE-CDC0-AACD-A8B63F1F7171}"/>
              </a:ext>
            </a:extLst>
          </p:cNvPr>
          <p:cNvSpPr/>
          <p:nvPr/>
        </p:nvSpPr>
        <p:spPr>
          <a:xfrm>
            <a:off x="677367" y="4309368"/>
            <a:ext cx="10837268" cy="288925"/>
          </a:xfrm>
          <a:prstGeom prst="rect">
            <a:avLst/>
          </a:prstGeom>
          <a:noFill/>
          <a:ln/>
        </p:spPr>
        <p:txBody>
          <a:bodyPr wrap="none" rtlCol="0" anchor="t"/>
          <a:lstStyle/>
          <a:p>
            <a:pPr>
              <a:lnSpc>
                <a:spcPts val="2276"/>
              </a:lnSpc>
            </a:pPr>
            <a:r>
              <a:rPr lang="en-US" sz="1422">
                <a:solidFill>
                  <a:srgbClr val="DCD7E5"/>
                </a:solidFill>
                <a:latin typeface="Heebo" pitchFamily="34" charset="0"/>
                <a:ea typeface="Heebo" pitchFamily="34" charset="-122"/>
                <a:cs typeface="Heebo" pitchFamily="34" charset="-120"/>
              </a:rPr>
              <a:t>​</a:t>
            </a:r>
            <a:endParaRPr lang="en-US" sz="1422"/>
          </a:p>
        </p:txBody>
      </p:sp>
      <p:sp>
        <p:nvSpPr>
          <p:cNvPr id="18" name="TextBox 16">
            <a:extLst>
              <a:ext uri="{FF2B5EF4-FFF2-40B4-BE49-F238E27FC236}">
                <a16:creationId xmlns:a16="http://schemas.microsoft.com/office/drawing/2014/main" id="{FF8CA812-77D9-8349-CC67-64F6B5C99095}"/>
              </a:ext>
            </a:extLst>
          </p:cNvPr>
          <p:cNvSpPr txBox="1"/>
          <p:nvPr/>
        </p:nvSpPr>
        <p:spPr>
          <a:xfrm>
            <a:off x="488324" y="3627260"/>
            <a:ext cx="3729507" cy="2400657"/>
          </a:xfrm>
          <a:prstGeom prst="rect">
            <a:avLst/>
          </a:prstGeom>
          <a:noFill/>
        </p:spPr>
        <p:txBody>
          <a:bodyPr wrap="square" rtlCol="0">
            <a:spAutoFit/>
          </a:bodyPr>
          <a:lstStyle/>
          <a:p>
            <a:pPr algn="l" rtl="0" fontAlgn="base"/>
            <a:r>
              <a:rPr lang="en-GB" sz="1500" dirty="0">
                <a:latin typeface="Arial" panose="020B0604020202020204" pitchFamily="34" charset="0"/>
              </a:rPr>
              <a:t>During context establishment, we defined what those labels mean</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Likelihood “very low” could be defined as probability 0,01% or frequency “every 100 years”</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Consequences “high” could be defined as financial impact greater than 1MEUR or more than 20% customer base lost</a:t>
            </a:r>
            <a:r>
              <a:rPr lang="en-US" sz="1500" dirty="0">
                <a:latin typeface="Arial" panose="020B0604020202020204" pitchFamily="34" charset="0"/>
              </a:rPr>
              <a:t>​</a:t>
            </a:r>
          </a:p>
        </p:txBody>
      </p:sp>
      <p:pic>
        <p:nvPicPr>
          <p:cNvPr id="2" name="Picture 1" descr="A white and blue grid with white squares and orange squares&#10;&#10;AI-generated content may be incorrect.">
            <a:extLst>
              <a:ext uri="{FF2B5EF4-FFF2-40B4-BE49-F238E27FC236}">
                <a16:creationId xmlns:a16="http://schemas.microsoft.com/office/drawing/2014/main" id="{066FB235-8DCF-1DA2-A92E-608453868F95}"/>
              </a:ext>
            </a:extLst>
          </p:cNvPr>
          <p:cNvPicPr>
            <a:picLocks noChangeAspect="1"/>
          </p:cNvPicPr>
          <p:nvPr/>
        </p:nvPicPr>
        <p:blipFill>
          <a:blip r:embed="rId3"/>
          <a:stretch>
            <a:fillRect/>
          </a:stretch>
        </p:blipFill>
        <p:spPr>
          <a:xfrm>
            <a:off x="6291683" y="1810528"/>
            <a:ext cx="5588238" cy="3945296"/>
          </a:xfrm>
          <a:prstGeom prst="rect">
            <a:avLst/>
          </a:prstGeom>
        </p:spPr>
      </p:pic>
    </p:spTree>
    <p:extLst>
      <p:ext uri="{BB962C8B-B14F-4D97-AF65-F5344CB8AC3E}">
        <p14:creationId xmlns:p14="http://schemas.microsoft.com/office/powerpoint/2010/main" val="686516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837C5-5A89-04F5-3B2E-42BBBC2E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82757-1023-662C-CBD4-5768FC6CB666}"/>
              </a:ext>
            </a:extLst>
          </p:cNvPr>
          <p:cNvSpPr>
            <a:spLocks noGrp="1"/>
          </p:cNvSpPr>
          <p:nvPr>
            <p:ph type="title"/>
          </p:nvPr>
        </p:nvSpPr>
        <p:spPr>
          <a:xfrm>
            <a:off x="514946" y="296122"/>
            <a:ext cx="10584015" cy="941136"/>
          </a:xfrm>
        </p:spPr>
        <p:txBody>
          <a:bodyPr/>
          <a:lstStyle/>
          <a:p>
            <a:r>
              <a:rPr lang="en-DK"/>
              <a:t>Threat Analysis – Example</a:t>
            </a:r>
          </a:p>
        </p:txBody>
      </p:sp>
      <p:sp>
        <p:nvSpPr>
          <p:cNvPr id="4" name="Date Placeholder 3">
            <a:extLst>
              <a:ext uri="{FF2B5EF4-FFF2-40B4-BE49-F238E27FC236}">
                <a16:creationId xmlns:a16="http://schemas.microsoft.com/office/drawing/2014/main" id="{E58DF94C-BF9C-A328-D376-D50DC0DD23A6}"/>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E0BE0BE6-4D05-3AAE-4650-939C61E229B5}"/>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DD84C509-972E-5F2D-6E31-E91F1634D1BB}"/>
              </a:ext>
            </a:extLst>
          </p:cNvPr>
          <p:cNvSpPr>
            <a:spLocks noGrp="1"/>
          </p:cNvSpPr>
          <p:nvPr>
            <p:ph type="sldNum" sz="quarter" idx="12"/>
          </p:nvPr>
        </p:nvSpPr>
        <p:spPr/>
        <p:txBody>
          <a:bodyPr/>
          <a:lstStyle/>
          <a:p>
            <a:fld id="{D9FF5FAE-2060-B54F-BDDB-0825BCE6ACB8}" type="slidenum">
              <a:rPr lang="da-DK" smtClean="0"/>
              <a:pPr/>
              <a:t>47</a:t>
            </a:fld>
            <a:endParaRPr lang="da-DK"/>
          </a:p>
        </p:txBody>
      </p:sp>
      <p:pic>
        <p:nvPicPr>
          <p:cNvPr id="9" name="Picture 8">
            <a:extLst>
              <a:ext uri="{FF2B5EF4-FFF2-40B4-BE49-F238E27FC236}">
                <a16:creationId xmlns:a16="http://schemas.microsoft.com/office/drawing/2014/main" id="{F3FFC8BA-07D4-F7EE-A2D5-841E25A935F1}"/>
              </a:ext>
            </a:extLst>
          </p:cNvPr>
          <p:cNvPicPr>
            <a:picLocks noChangeAspect="1"/>
          </p:cNvPicPr>
          <p:nvPr/>
        </p:nvPicPr>
        <p:blipFill>
          <a:blip r:embed="rId3"/>
          <a:stretch>
            <a:fillRect/>
          </a:stretch>
        </p:blipFill>
        <p:spPr>
          <a:xfrm>
            <a:off x="627887" y="1994594"/>
            <a:ext cx="10936226" cy="2734057"/>
          </a:xfrm>
          <a:prstGeom prst="rect">
            <a:avLst/>
          </a:prstGeom>
        </p:spPr>
      </p:pic>
    </p:spTree>
    <p:extLst>
      <p:ext uri="{BB962C8B-B14F-4D97-AF65-F5344CB8AC3E}">
        <p14:creationId xmlns:p14="http://schemas.microsoft.com/office/powerpoint/2010/main" val="4091312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EC09B-1285-227B-977F-1E5E9A1FF5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C0DC1-07A3-F44E-3347-9B82CF7640B6}"/>
              </a:ext>
            </a:extLst>
          </p:cNvPr>
          <p:cNvSpPr>
            <a:spLocks noGrp="1"/>
          </p:cNvSpPr>
          <p:nvPr>
            <p:ph type="title"/>
          </p:nvPr>
        </p:nvSpPr>
        <p:spPr>
          <a:xfrm>
            <a:off x="534197" y="534039"/>
            <a:ext cx="10584015" cy="941136"/>
          </a:xfrm>
        </p:spPr>
        <p:txBody>
          <a:bodyPr/>
          <a:lstStyle/>
          <a:p>
            <a:r>
              <a:rPr lang="da-DK" dirty="0"/>
              <a:t>Combining the r</a:t>
            </a:r>
            <a:r>
              <a:rPr lang="en-US" dirty="0" err="1"/>
              <a:t>isk</a:t>
            </a:r>
            <a:r>
              <a:rPr lang="en-US" dirty="0"/>
              <a:t> analysis</a:t>
            </a:r>
            <a:endParaRPr lang="en-DK" dirty="0"/>
          </a:p>
        </p:txBody>
      </p:sp>
      <p:sp>
        <p:nvSpPr>
          <p:cNvPr id="8" name="Content Placeholder 7">
            <a:extLst>
              <a:ext uri="{FF2B5EF4-FFF2-40B4-BE49-F238E27FC236}">
                <a16:creationId xmlns:a16="http://schemas.microsoft.com/office/drawing/2014/main" id="{B578FAF0-E35F-A64E-808C-D45B93BF3E57}"/>
              </a:ext>
            </a:extLst>
          </p:cNvPr>
          <p:cNvSpPr>
            <a:spLocks noGrp="1"/>
          </p:cNvSpPr>
          <p:nvPr>
            <p:ph idx="1"/>
          </p:nvPr>
        </p:nvSpPr>
        <p:spPr>
          <a:xfrm>
            <a:off x="5016500" y="1980000"/>
            <a:ext cx="6467514" cy="1830000"/>
          </a:xfrm>
        </p:spPr>
        <p:txBody>
          <a:bodyPr/>
          <a:lstStyle/>
          <a:p>
            <a:pPr marL="0" indent="0">
              <a:buNone/>
            </a:pPr>
            <a:endParaRPr lang="en-DK"/>
          </a:p>
        </p:txBody>
      </p:sp>
      <p:sp>
        <p:nvSpPr>
          <p:cNvPr id="4" name="Date Placeholder 3">
            <a:extLst>
              <a:ext uri="{FF2B5EF4-FFF2-40B4-BE49-F238E27FC236}">
                <a16:creationId xmlns:a16="http://schemas.microsoft.com/office/drawing/2014/main" id="{F4040038-CE66-5771-E77E-3BC174AB4B09}"/>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0D0B653E-9D80-6B94-1BCF-CDF677358C6C}"/>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D4FAABCD-94C5-2D02-E9C6-F46ACEF4FC45}"/>
              </a:ext>
            </a:extLst>
          </p:cNvPr>
          <p:cNvSpPr>
            <a:spLocks noGrp="1"/>
          </p:cNvSpPr>
          <p:nvPr>
            <p:ph type="sldNum" sz="quarter" idx="12"/>
          </p:nvPr>
        </p:nvSpPr>
        <p:spPr/>
        <p:txBody>
          <a:bodyPr/>
          <a:lstStyle/>
          <a:p>
            <a:fld id="{D9FF5FAE-2060-B54F-BDDB-0825BCE6ACB8}" type="slidenum">
              <a:rPr lang="da-DK" smtClean="0"/>
              <a:pPr/>
              <a:t>48</a:t>
            </a:fld>
            <a:endParaRPr lang="da-DK"/>
          </a:p>
        </p:txBody>
      </p:sp>
      <p:pic>
        <p:nvPicPr>
          <p:cNvPr id="9" name="Picture 8">
            <a:extLst>
              <a:ext uri="{FF2B5EF4-FFF2-40B4-BE49-F238E27FC236}">
                <a16:creationId xmlns:a16="http://schemas.microsoft.com/office/drawing/2014/main" id="{C7FF6BC8-E146-B483-5F02-E45DAF6D094D}"/>
              </a:ext>
            </a:extLst>
          </p:cNvPr>
          <p:cNvPicPr>
            <a:picLocks noChangeAspect="1"/>
          </p:cNvPicPr>
          <p:nvPr/>
        </p:nvPicPr>
        <p:blipFill>
          <a:blip r:embed="rId3"/>
          <a:stretch>
            <a:fillRect/>
          </a:stretch>
        </p:blipFill>
        <p:spPr>
          <a:xfrm>
            <a:off x="0" y="1319948"/>
            <a:ext cx="12192000" cy="4834119"/>
          </a:xfrm>
          <a:prstGeom prst="rect">
            <a:avLst/>
          </a:prstGeom>
        </p:spPr>
      </p:pic>
      <p:sp>
        <p:nvSpPr>
          <p:cNvPr id="3" name="Rectangle: Rounded Corners 2">
            <a:extLst>
              <a:ext uri="{FF2B5EF4-FFF2-40B4-BE49-F238E27FC236}">
                <a16:creationId xmlns:a16="http://schemas.microsoft.com/office/drawing/2014/main" id="{7090EC0F-FBBE-61CA-66CD-C3E632B3C939}"/>
              </a:ext>
            </a:extLst>
          </p:cNvPr>
          <p:cNvSpPr/>
          <p:nvPr/>
        </p:nvSpPr>
        <p:spPr>
          <a:xfrm>
            <a:off x="6589987" y="3111062"/>
            <a:ext cx="5602014" cy="3043005"/>
          </a:xfrm>
          <a:prstGeom prst="roundRect">
            <a:avLst/>
          </a:prstGeom>
          <a:solidFill>
            <a:schemeClr val="accent6">
              <a:alpha val="73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013825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32847-4B25-1074-81D3-04820173103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F59E492-E3D2-A2C2-4004-05778BFF92BC}"/>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6056EE5B-1702-B3C5-71FA-72FA1A4C9469}"/>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08637C0E-DEF6-CC40-9938-D17B44EC9973}"/>
              </a:ext>
            </a:extLst>
          </p:cNvPr>
          <p:cNvSpPr>
            <a:spLocks noGrp="1"/>
          </p:cNvSpPr>
          <p:nvPr>
            <p:ph type="sldNum" sz="quarter" idx="12"/>
          </p:nvPr>
        </p:nvSpPr>
        <p:spPr/>
        <p:txBody>
          <a:bodyPr/>
          <a:lstStyle/>
          <a:p>
            <a:fld id="{D9FF5FAE-2060-B54F-BDDB-0825BCE6ACB8}" type="slidenum">
              <a:rPr lang="da-DK" smtClean="0"/>
              <a:pPr/>
              <a:t>49</a:t>
            </a:fld>
            <a:endParaRPr lang="da-DK"/>
          </a:p>
        </p:txBody>
      </p:sp>
      <p:sp>
        <p:nvSpPr>
          <p:cNvPr id="11" name="Text 1">
            <a:extLst>
              <a:ext uri="{FF2B5EF4-FFF2-40B4-BE49-F238E27FC236}">
                <a16:creationId xmlns:a16="http://schemas.microsoft.com/office/drawing/2014/main" id="{E0CDB85F-9B27-AA24-D4BF-4BADF20BE451}"/>
              </a:ext>
            </a:extLst>
          </p:cNvPr>
          <p:cNvSpPr/>
          <p:nvPr/>
        </p:nvSpPr>
        <p:spPr>
          <a:xfrm>
            <a:off x="280672" y="437110"/>
            <a:ext cx="6337498" cy="578644"/>
          </a:xfrm>
          <a:prstGeom prst="rect">
            <a:avLst/>
          </a:prstGeom>
          <a:noFill/>
          <a:ln/>
        </p:spPr>
        <p:txBody>
          <a:bodyPr wrap="none" rtlCol="0" anchor="t"/>
          <a:lstStyle/>
          <a:p>
            <a:pPr>
              <a:lnSpc>
                <a:spcPts val="4556"/>
              </a:lnSpc>
            </a:pPr>
            <a:r>
              <a:rPr lang="en-US" sz="3645" b="1" dirty="0">
                <a:solidFill>
                  <a:srgbClr val="F2F0F4"/>
                </a:solidFill>
                <a:latin typeface="Montserrat" pitchFamily="34" charset="0"/>
                <a:ea typeface="Montserrat" pitchFamily="34" charset="-122"/>
                <a:cs typeface="Montserrat" pitchFamily="34" charset="-120"/>
              </a:rPr>
              <a:t>Task: Threat Identification</a:t>
            </a:r>
            <a:r>
              <a:rPr lang="en-US" sz="3645" dirty="0">
                <a:solidFill>
                  <a:srgbClr val="F2F0F4"/>
                </a:solidFill>
                <a:latin typeface="Montserrat" pitchFamily="34" charset="0"/>
                <a:ea typeface="Montserrat" pitchFamily="34" charset="-122"/>
                <a:cs typeface="Montserrat" pitchFamily="34" charset="-120"/>
              </a:rPr>
              <a:t>​​</a:t>
            </a:r>
            <a:endParaRPr lang="en-US" sz="3645" dirty="0"/>
          </a:p>
        </p:txBody>
      </p:sp>
      <p:sp>
        <p:nvSpPr>
          <p:cNvPr id="12" name="Text 7">
            <a:extLst>
              <a:ext uri="{FF2B5EF4-FFF2-40B4-BE49-F238E27FC236}">
                <a16:creationId xmlns:a16="http://schemas.microsoft.com/office/drawing/2014/main" id="{1D36DB60-A460-CB6E-A9FC-B65A4CB91466}"/>
              </a:ext>
            </a:extLst>
          </p:cNvPr>
          <p:cNvSpPr/>
          <p:nvPr/>
        </p:nvSpPr>
        <p:spPr>
          <a:xfrm>
            <a:off x="1698328" y="4882158"/>
            <a:ext cx="8795345" cy="296168"/>
          </a:xfrm>
          <a:prstGeom prst="rect">
            <a:avLst/>
          </a:prstGeom>
          <a:noFill/>
          <a:ln/>
        </p:spPr>
        <p:txBody>
          <a:bodyPr wrap="none" rtlCol="0" anchor="t"/>
          <a:lstStyle/>
          <a:p>
            <a:pPr>
              <a:lnSpc>
                <a:spcPts val="2332"/>
              </a:lnSpc>
            </a:pPr>
            <a:endParaRPr lang="en-US" sz="1458"/>
          </a:p>
        </p:txBody>
      </p:sp>
      <p:sp>
        <p:nvSpPr>
          <p:cNvPr id="14" name="TextBox 14">
            <a:extLst>
              <a:ext uri="{FF2B5EF4-FFF2-40B4-BE49-F238E27FC236}">
                <a16:creationId xmlns:a16="http://schemas.microsoft.com/office/drawing/2014/main" id="{4537E9E7-FF1F-AC05-6839-709EC462C00C}"/>
              </a:ext>
            </a:extLst>
          </p:cNvPr>
          <p:cNvSpPr txBox="1"/>
          <p:nvPr/>
        </p:nvSpPr>
        <p:spPr>
          <a:xfrm>
            <a:off x="589142" y="1305341"/>
            <a:ext cx="4666593" cy="4247317"/>
          </a:xfrm>
          <a:prstGeom prst="rect">
            <a:avLst/>
          </a:prstGeom>
          <a:noFill/>
        </p:spPr>
        <p:txBody>
          <a:bodyPr wrap="square" rtlCol="0">
            <a:spAutoFit/>
          </a:bodyPr>
          <a:lstStyle/>
          <a:p>
            <a:pPr algn="l"/>
            <a:r>
              <a:rPr lang="en-US" sz="1500" b="1" dirty="0">
                <a:solidFill>
                  <a:schemeClr val="bg1"/>
                </a:solidFill>
                <a:latin typeface="AU Passata Regular"/>
              </a:rPr>
              <a:t>1</a:t>
            </a:r>
            <a:r>
              <a:rPr lang="en-US" sz="1500" b="1" dirty="0">
                <a:latin typeface="AU Passata Regular"/>
              </a:rPr>
              <a:t>)</a:t>
            </a:r>
            <a:r>
              <a:rPr lang="en-US" sz="1500" dirty="0">
                <a:latin typeface="AU Passata Regular"/>
              </a:rPr>
              <a:t> Look into components where data flows across trust boundaries and discuss where potential issues may arise when components/actors with different trust levels exchange data. This will uncover significant and critical threats.</a:t>
            </a:r>
          </a:p>
          <a:p>
            <a:pPr algn="l"/>
            <a:endParaRPr lang="en-US" sz="1500" dirty="0">
              <a:latin typeface="AU Passata Regular"/>
            </a:endParaRPr>
          </a:p>
          <a:p>
            <a:pPr algn="l"/>
            <a:r>
              <a:rPr lang="en-US" sz="1500" b="1" dirty="0">
                <a:latin typeface="AU Passata Regular"/>
              </a:rPr>
              <a:t>2)</a:t>
            </a:r>
            <a:r>
              <a:rPr lang="en-US" sz="1500" dirty="0">
                <a:latin typeface="AU Passata Regular"/>
              </a:rPr>
              <a:t> Look into components where data flows within a trust boundary and discuss where potential threats may arise. It is not uncommon to have overlooked something or drawn an incorrect trust boundary. There may also be internal threats that should be taken into account.</a:t>
            </a:r>
          </a:p>
          <a:p>
            <a:pPr algn="l"/>
            <a:endParaRPr lang="en-US" sz="1500" dirty="0">
              <a:latin typeface="AU Passata Regular"/>
            </a:endParaRPr>
          </a:p>
          <a:p>
            <a:pPr algn="l"/>
            <a:r>
              <a:rPr lang="en-US" sz="1500" b="1" dirty="0">
                <a:latin typeface="AU Passata Regular"/>
              </a:rPr>
              <a:t>3)</a:t>
            </a:r>
            <a:r>
              <a:rPr lang="en-US" sz="1500" dirty="0">
                <a:latin typeface="AU Passata Regular"/>
              </a:rPr>
              <a:t> You may also want to look into previously identified assets and consider if it is possible to:</a:t>
            </a:r>
          </a:p>
          <a:p>
            <a:pPr marL="619100" lvl="1" indent="-238115">
              <a:buFont typeface="Arial" panose="020B0604020202020204" pitchFamily="34" charset="0"/>
              <a:buChar char="•"/>
            </a:pPr>
            <a:r>
              <a:rPr lang="en-US" sz="1500" dirty="0">
                <a:latin typeface="AU Passata Regular"/>
              </a:rPr>
              <a:t>gain </a:t>
            </a:r>
            <a:r>
              <a:rPr lang="en-US" sz="1500" dirty="0" err="1">
                <a:latin typeface="AU Passata Regular"/>
              </a:rPr>
              <a:t>unauthorised</a:t>
            </a:r>
            <a:r>
              <a:rPr lang="en-US" sz="1500" dirty="0">
                <a:latin typeface="AU Passata Regular"/>
              </a:rPr>
              <a:t> access to reading or manipulating the asset.</a:t>
            </a:r>
          </a:p>
          <a:p>
            <a:pPr marL="619100" lvl="1" indent="-238115">
              <a:buFont typeface="Arial" panose="020B0604020202020204" pitchFamily="34" charset="0"/>
              <a:buChar char="•"/>
            </a:pPr>
            <a:r>
              <a:rPr lang="en-US" sz="1500" dirty="0">
                <a:latin typeface="AU Passata Regular"/>
              </a:rPr>
              <a:t>ensure that the asset is unavailable to interdependent components/actors.</a:t>
            </a:r>
          </a:p>
        </p:txBody>
      </p:sp>
      <p:pic>
        <p:nvPicPr>
          <p:cNvPr id="3" name="Picture 2">
            <a:extLst>
              <a:ext uri="{FF2B5EF4-FFF2-40B4-BE49-F238E27FC236}">
                <a16:creationId xmlns:a16="http://schemas.microsoft.com/office/drawing/2014/main" id="{E76A0621-618C-B4B9-BDB1-EFF0D9804BDA}"/>
              </a:ext>
            </a:extLst>
          </p:cNvPr>
          <p:cNvPicPr>
            <a:picLocks noChangeAspect="1"/>
          </p:cNvPicPr>
          <p:nvPr/>
        </p:nvPicPr>
        <p:blipFill>
          <a:blip r:embed="rId3"/>
          <a:stretch>
            <a:fillRect/>
          </a:stretch>
        </p:blipFill>
        <p:spPr>
          <a:xfrm>
            <a:off x="5350328" y="1523278"/>
            <a:ext cx="6512758" cy="3358880"/>
          </a:xfrm>
          <a:prstGeom prst="rect">
            <a:avLst/>
          </a:prstGeom>
        </p:spPr>
      </p:pic>
    </p:spTree>
    <p:extLst>
      <p:ext uri="{BB962C8B-B14F-4D97-AF65-F5344CB8AC3E}">
        <p14:creationId xmlns:p14="http://schemas.microsoft.com/office/powerpoint/2010/main" val="509426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9CF91-4015-44D9-1991-60CE364EDDAC}"/>
            </a:ext>
          </a:extLst>
        </p:cNvPr>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47574333-D973-94FE-D819-0FB622C6227C}"/>
              </a:ext>
            </a:extLst>
          </p:cNvPr>
          <p:cNvSpPr>
            <a:spLocks noGrp="1"/>
          </p:cNvSpPr>
          <p:nvPr>
            <p:ph idx="1"/>
          </p:nvPr>
        </p:nvSpPr>
        <p:spPr/>
        <p:txBody>
          <a:bodyPr/>
          <a:lstStyle/>
          <a:p>
            <a:r>
              <a:rPr lang="en-GB" dirty="0"/>
              <a:t>A prioritised TODO-list </a:t>
            </a:r>
          </a:p>
          <a:p>
            <a:pPr lvl="1"/>
            <a:r>
              <a:rPr lang="en-GB" dirty="0"/>
              <a:t>Of things to protect</a:t>
            </a:r>
          </a:p>
          <a:p>
            <a:pPr lvl="1"/>
            <a:r>
              <a:rPr lang="en-GB" dirty="0"/>
              <a:t>Of issues to handle</a:t>
            </a:r>
          </a:p>
          <a:p>
            <a:r>
              <a:rPr lang="en-GB" dirty="0"/>
              <a:t>Something tangible to present to management</a:t>
            </a:r>
          </a:p>
          <a:p>
            <a:r>
              <a:rPr lang="en-GB" dirty="0"/>
              <a:t>Sometimes regulatory mandated (NIS 2, GDPR, CRA)</a:t>
            </a:r>
          </a:p>
          <a:p>
            <a:endParaRPr lang="en-GB" dirty="0"/>
          </a:p>
          <a:p>
            <a:r>
              <a:rPr lang="en-GB" dirty="0"/>
              <a:t>A common understanding of security / a common language cross-company</a:t>
            </a:r>
          </a:p>
          <a:p>
            <a:endParaRPr lang="en-GB" dirty="0"/>
          </a:p>
          <a:p>
            <a:endParaRPr lang="en-GB" dirty="0"/>
          </a:p>
        </p:txBody>
      </p:sp>
      <p:sp>
        <p:nvSpPr>
          <p:cNvPr id="5" name="Titel 4">
            <a:extLst>
              <a:ext uri="{FF2B5EF4-FFF2-40B4-BE49-F238E27FC236}">
                <a16:creationId xmlns:a16="http://schemas.microsoft.com/office/drawing/2014/main" id="{29E0FF88-28C9-ED00-9D2F-75B4EA650BC6}"/>
              </a:ext>
            </a:extLst>
          </p:cNvPr>
          <p:cNvSpPr>
            <a:spLocks noGrp="1"/>
          </p:cNvSpPr>
          <p:nvPr>
            <p:ph type="title"/>
          </p:nvPr>
        </p:nvSpPr>
        <p:spPr>
          <a:xfrm>
            <a:off x="1440000" y="720000"/>
            <a:ext cx="9856357" cy="553998"/>
          </a:xfrm>
        </p:spPr>
        <p:txBody>
          <a:bodyPr/>
          <a:lstStyle/>
          <a:p>
            <a:r>
              <a:rPr lang="en-GB" dirty="0"/>
              <a:t>Formalized risk assessment has benefits</a:t>
            </a:r>
          </a:p>
        </p:txBody>
      </p:sp>
      <p:sp>
        <p:nvSpPr>
          <p:cNvPr id="15" name="Pladsholder til dato 14">
            <a:extLst>
              <a:ext uri="{FF2B5EF4-FFF2-40B4-BE49-F238E27FC236}">
                <a16:creationId xmlns:a16="http://schemas.microsoft.com/office/drawing/2014/main" id="{AFCFFC75-7F1B-5EA0-EEDE-886FD75DAB45}"/>
              </a:ext>
            </a:extLst>
          </p:cNvPr>
          <p:cNvSpPr>
            <a:spLocks noGrp="1"/>
          </p:cNvSpPr>
          <p:nvPr>
            <p:ph type="dt" sz="half" idx="10"/>
          </p:nvPr>
        </p:nvSpPr>
        <p:spPr/>
        <p:txBody>
          <a:bodyPr/>
          <a:lstStyle/>
          <a:p>
            <a:fld id="{538D3D29-3F36-4A4F-8EC4-65869CCEA577}" type="datetime1">
              <a:rPr lang="da-DK" smtClean="0"/>
              <a:t>03-10-2025</a:t>
            </a:fld>
            <a:endParaRPr lang="en-GB"/>
          </a:p>
        </p:txBody>
      </p:sp>
      <p:sp>
        <p:nvSpPr>
          <p:cNvPr id="16" name="Pladsholder til sidefod 15">
            <a:extLst>
              <a:ext uri="{FF2B5EF4-FFF2-40B4-BE49-F238E27FC236}">
                <a16:creationId xmlns:a16="http://schemas.microsoft.com/office/drawing/2014/main" id="{3220F6D4-9E73-F6E4-974E-0236FDB681ED}"/>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BD21FC0C-4930-A7EA-1871-74394B7A8600}"/>
              </a:ext>
            </a:extLst>
          </p:cNvPr>
          <p:cNvSpPr>
            <a:spLocks noGrp="1"/>
          </p:cNvSpPr>
          <p:nvPr>
            <p:ph type="sldNum" sz="quarter" idx="12"/>
          </p:nvPr>
        </p:nvSpPr>
        <p:spPr/>
        <p:txBody>
          <a:bodyPr/>
          <a:lstStyle/>
          <a:p>
            <a:fld id="{06AC9228-041E-BE4C-A177-9A7A550E9A48}" type="slidenum">
              <a:rPr lang="en-GB" smtClean="0"/>
              <a:pPr/>
              <a:t>5</a:t>
            </a:fld>
            <a:endParaRPr lang="en-GB"/>
          </a:p>
        </p:txBody>
      </p:sp>
    </p:spTree>
    <p:extLst>
      <p:ext uri="{BB962C8B-B14F-4D97-AF65-F5344CB8AC3E}">
        <p14:creationId xmlns:p14="http://schemas.microsoft.com/office/powerpoint/2010/main" val="2764118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1B430-2549-69B1-6653-D5A87AF12E00}"/>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D79D2DBA-8EDB-41A5-1AA9-CED17BA4D7DC}"/>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AE52058E-4FE1-188F-9FAB-8ED3CE4FFC91}"/>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746E3D75-962C-3D43-A419-8630CCE4A63B}"/>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B1CAF200-0B55-F632-2927-51485D39A662}"/>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01832E69-2D1B-6895-ECF1-691F24AC2D21}"/>
              </a:ext>
            </a:extLst>
          </p:cNvPr>
          <p:cNvSpPr>
            <a:spLocks noGrp="1"/>
          </p:cNvSpPr>
          <p:nvPr>
            <p:ph type="sldNum" sz="quarter" idx="12"/>
          </p:nvPr>
        </p:nvSpPr>
        <p:spPr/>
        <p:txBody>
          <a:bodyPr/>
          <a:lstStyle/>
          <a:p>
            <a:fld id="{D9FF5FAE-2060-B54F-BDDB-0825BCE6ACB8}" type="slidenum">
              <a:rPr lang="da-DK" smtClean="0"/>
              <a:pPr/>
              <a:t>50</a:t>
            </a:fld>
            <a:endParaRPr lang="da-DK"/>
          </a:p>
        </p:txBody>
      </p:sp>
      <p:sp>
        <p:nvSpPr>
          <p:cNvPr id="8" name="TextBox 7">
            <a:extLst>
              <a:ext uri="{FF2B5EF4-FFF2-40B4-BE49-F238E27FC236}">
                <a16:creationId xmlns:a16="http://schemas.microsoft.com/office/drawing/2014/main" id="{B25B214A-1CC9-63E9-BD10-4F0025CD9CE0}"/>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1DD59085-9BD1-ACE3-2310-9493D1265F72}"/>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158AFF03-DFD5-3E05-54ED-4DFC59EF1D97}"/>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4D952090-5404-57F9-6FA7-974880FF6E79}"/>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9C15D983-7B29-7A6D-A143-1E7EEE217174}"/>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EBCE45F3-80D3-AA90-D649-DF8B7D31A850}"/>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0102EAF8-896F-8529-AC7D-3C719B07C7AE}"/>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35FF3CC0-C8D7-AE87-85E7-C7DBB6C3E14D}"/>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C5BA3A51-CD9A-CA33-BDC7-18139DD4FE65}"/>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243DF28A-4E5E-0828-5CCC-01887B46BBB1}"/>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B79B5832-5CB6-BAA8-30D0-5AE024613824}"/>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F9A3B41F-7681-E6A6-B14C-0EFACA30FE00}"/>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20C7B6F7-6A51-AE7F-E6B5-1DCBE616A45B}"/>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7A31AA09-53BC-30F7-CA3F-A054539FBFDF}"/>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42131B97-E92E-84CB-69C1-15226F4BE75E}"/>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A2C3F953-E828-2724-8867-3960082673EF}"/>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0FB27C8A-402B-69C8-5B6E-C0BB01138942}"/>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E97AD986-3D12-C730-080E-7E1B5C5582E0}"/>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938852E9-43D1-B22D-57A9-A6AFE0C7D992}"/>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AED2B990-4AA3-8296-8A30-090169C38C7C}"/>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7A37571A-8004-B57E-8634-CAFDED8DD486}"/>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E85EE0B8-776C-89C0-D562-3ECA58FC3FF0}"/>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E76A1EE0-D267-5D8C-1383-10CA2A5FE6AE}"/>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A86157E0-8B3F-011F-056F-A9D16FFAE7D4}"/>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9919864A-8D73-490D-C7C3-93856C8D6EA9}"/>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C0237ACC-1C85-E628-BD0C-F4F45E5F52B7}"/>
              </a:ext>
            </a:extLst>
          </p:cNvPr>
          <p:cNvSpPr/>
          <p:nvPr/>
        </p:nvSpPr>
        <p:spPr>
          <a:xfrm>
            <a:off x="3470246" y="4657286"/>
            <a:ext cx="4133702" cy="130523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5E293F06-1EC9-CB06-8693-912B36BC3515}"/>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9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p:txBody>
          <a:bodyPr/>
          <a:lstStyle/>
          <a:p>
            <a:r>
              <a:rPr lang="en-GB"/>
              <a:t>What needs to be improved and how?</a:t>
            </a:r>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Risk evaluation and treatment</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03-10-2025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51</a:t>
            </a:fld>
            <a:endParaRPr lang="en-GB"/>
          </a:p>
        </p:txBody>
      </p:sp>
      <p:pic>
        <p:nvPicPr>
          <p:cNvPr id="9" name="Picture 8" descr="Diagram&#10;&#10;Description automatically generated">
            <a:extLst>
              <a:ext uri="{FF2B5EF4-FFF2-40B4-BE49-F238E27FC236}">
                <a16:creationId xmlns:a16="http://schemas.microsoft.com/office/drawing/2014/main" id="{AFD87E21-B5A8-5D94-D41B-BBB16CDD38BD}"/>
              </a:ext>
            </a:extLst>
          </p:cNvPr>
          <p:cNvPicPr>
            <a:picLocks noChangeAspect="1"/>
          </p:cNvPicPr>
          <p:nvPr/>
        </p:nvPicPr>
        <p:blipFill>
          <a:blip r:embed="rId3"/>
          <a:stretch>
            <a:fillRect/>
          </a:stretch>
        </p:blipFill>
        <p:spPr>
          <a:xfrm>
            <a:off x="6954286" y="2656644"/>
            <a:ext cx="4612356" cy="2767413"/>
          </a:xfrm>
          <a:prstGeom prst="rect">
            <a:avLst/>
          </a:prstGeom>
        </p:spPr>
      </p:pic>
      <p:pic>
        <p:nvPicPr>
          <p:cNvPr id="11" name="Picture 10" descr="Timeline&#10;&#10;Description automatically generated">
            <a:extLst>
              <a:ext uri="{FF2B5EF4-FFF2-40B4-BE49-F238E27FC236}">
                <a16:creationId xmlns:a16="http://schemas.microsoft.com/office/drawing/2014/main" id="{33D22928-8285-BBE1-DB18-AA8261E1807E}"/>
              </a:ext>
            </a:extLst>
          </p:cNvPr>
          <p:cNvPicPr>
            <a:picLocks noChangeAspect="1"/>
          </p:cNvPicPr>
          <p:nvPr/>
        </p:nvPicPr>
        <p:blipFill>
          <a:blip r:embed="rId4"/>
          <a:stretch>
            <a:fillRect/>
          </a:stretch>
        </p:blipFill>
        <p:spPr>
          <a:xfrm>
            <a:off x="1342908" y="2450460"/>
            <a:ext cx="5514286" cy="3228571"/>
          </a:xfrm>
          <a:prstGeom prst="rect">
            <a:avLst/>
          </a:prstGeom>
        </p:spPr>
      </p:pic>
    </p:spTree>
    <p:extLst>
      <p:ext uri="{BB962C8B-B14F-4D97-AF65-F5344CB8AC3E}">
        <p14:creationId xmlns:p14="http://schemas.microsoft.com/office/powerpoint/2010/main" val="677132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p:txBody>
          <a:bodyPr/>
          <a:lstStyle/>
          <a:p>
            <a:pPr lvl="1"/>
            <a:endParaRPr lang="en-GB"/>
          </a:p>
          <a:p>
            <a:pPr marL="0" indent="0">
              <a:buNone/>
            </a:pPr>
            <a:r>
              <a:rPr lang="en-GB" sz="3600" b="1"/>
              <a:t>Threat catalogues(!)</a:t>
            </a:r>
          </a:p>
          <a:p>
            <a:endParaRPr lang="en-GB"/>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Challenges we see in practice</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03-10-2025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52</a:t>
            </a:fld>
            <a:endParaRPr lang="en-GB"/>
          </a:p>
        </p:txBody>
      </p:sp>
      <p:pic>
        <p:nvPicPr>
          <p:cNvPr id="3" name="Picture 2" descr="Graphical user interface, application&#10;&#10;Description automatically generated">
            <a:extLst>
              <a:ext uri="{FF2B5EF4-FFF2-40B4-BE49-F238E27FC236}">
                <a16:creationId xmlns:a16="http://schemas.microsoft.com/office/drawing/2014/main" id="{FEB785B2-21AA-9278-E074-1738F1F1795F}"/>
              </a:ext>
            </a:extLst>
          </p:cNvPr>
          <p:cNvPicPr>
            <a:picLocks noChangeAspect="1"/>
          </p:cNvPicPr>
          <p:nvPr/>
        </p:nvPicPr>
        <p:blipFill>
          <a:blip r:embed="rId3"/>
          <a:stretch>
            <a:fillRect/>
          </a:stretch>
        </p:blipFill>
        <p:spPr>
          <a:xfrm>
            <a:off x="1477880" y="3109857"/>
            <a:ext cx="5306378" cy="2460548"/>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620900A7-7F6E-6870-3637-24726E5E244F}"/>
              </a:ext>
            </a:extLst>
          </p:cNvPr>
          <p:cNvPicPr>
            <a:picLocks noChangeAspect="1"/>
          </p:cNvPicPr>
          <p:nvPr/>
        </p:nvPicPr>
        <p:blipFill>
          <a:blip r:embed="rId4"/>
          <a:stretch>
            <a:fillRect/>
          </a:stretch>
        </p:blipFill>
        <p:spPr>
          <a:xfrm>
            <a:off x="7340883" y="1721124"/>
            <a:ext cx="2878645" cy="3132643"/>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BD5F8D46-C7A7-6B5E-F8FD-DAFA6343DBA8}"/>
              </a:ext>
            </a:extLst>
          </p:cNvPr>
          <p:cNvPicPr>
            <a:picLocks noChangeAspect="1"/>
          </p:cNvPicPr>
          <p:nvPr/>
        </p:nvPicPr>
        <p:blipFill>
          <a:blip r:embed="rId5"/>
          <a:stretch>
            <a:fillRect/>
          </a:stretch>
        </p:blipFill>
        <p:spPr>
          <a:xfrm>
            <a:off x="5761703" y="3091596"/>
            <a:ext cx="3731722" cy="3766403"/>
          </a:xfrm>
          <a:prstGeom prst="rect">
            <a:avLst/>
          </a:prstGeom>
        </p:spPr>
      </p:pic>
    </p:spTree>
    <p:extLst>
      <p:ext uri="{BB962C8B-B14F-4D97-AF65-F5344CB8AC3E}">
        <p14:creationId xmlns:p14="http://schemas.microsoft.com/office/powerpoint/2010/main" val="1415001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a:xfrm>
            <a:off x="1440001" y="1800000"/>
            <a:ext cx="5983354" cy="4320000"/>
          </a:xfrm>
        </p:spPr>
        <p:txBody>
          <a:bodyPr/>
          <a:lstStyle/>
          <a:p>
            <a:pPr marL="0" indent="0">
              <a:buNone/>
            </a:pPr>
            <a:r>
              <a:rPr lang="en-GB" sz="3600" b="1"/>
              <a:t>There are many (new) technical terms in </a:t>
            </a:r>
            <a:r>
              <a:rPr lang="en-GB" sz="3600" b="1" err="1"/>
              <a:t>litterature</a:t>
            </a:r>
            <a:endParaRPr lang="en-GB"/>
          </a:p>
          <a:p>
            <a:endParaRPr lang="en-GB"/>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Challenges we see in practice</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03-10-2025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53</a:t>
            </a:fld>
            <a:endParaRPr lang="en-GB"/>
          </a:p>
        </p:txBody>
      </p:sp>
      <p:pic>
        <p:nvPicPr>
          <p:cNvPr id="3" name="Picture 2" descr="Shape, arrow&#10;&#10;Description automatically generated">
            <a:extLst>
              <a:ext uri="{FF2B5EF4-FFF2-40B4-BE49-F238E27FC236}">
                <a16:creationId xmlns:a16="http://schemas.microsoft.com/office/drawing/2014/main" id="{2BB74DE0-D1AE-836E-554E-1F4450E24EC9}"/>
              </a:ext>
            </a:extLst>
          </p:cNvPr>
          <p:cNvPicPr>
            <a:picLocks noChangeAspect="1"/>
          </p:cNvPicPr>
          <p:nvPr/>
        </p:nvPicPr>
        <p:blipFill>
          <a:blip r:embed="rId3"/>
          <a:stretch>
            <a:fillRect/>
          </a:stretch>
        </p:blipFill>
        <p:spPr>
          <a:xfrm>
            <a:off x="307383" y="3520676"/>
            <a:ext cx="5669059" cy="264376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42C64A33-7D88-C2A7-7563-33A111272988}"/>
              </a:ext>
            </a:extLst>
          </p:cNvPr>
          <p:cNvPicPr>
            <a:picLocks noChangeAspect="1"/>
          </p:cNvPicPr>
          <p:nvPr/>
        </p:nvPicPr>
        <p:blipFill>
          <a:blip r:embed="rId4"/>
          <a:stretch>
            <a:fillRect/>
          </a:stretch>
        </p:blipFill>
        <p:spPr>
          <a:xfrm>
            <a:off x="7080714" y="3830027"/>
            <a:ext cx="4730643" cy="2251372"/>
          </a:xfrm>
          <a:prstGeom prst="rect">
            <a:avLst/>
          </a:prstGeom>
        </p:spPr>
      </p:pic>
      <p:pic>
        <p:nvPicPr>
          <p:cNvPr id="9" name="Picture 8" descr="Icon&#10;&#10;Description automatically generated">
            <a:extLst>
              <a:ext uri="{FF2B5EF4-FFF2-40B4-BE49-F238E27FC236}">
                <a16:creationId xmlns:a16="http://schemas.microsoft.com/office/drawing/2014/main" id="{EA6B45B8-BB21-C336-944A-3433D790E2EB}"/>
              </a:ext>
            </a:extLst>
          </p:cNvPr>
          <p:cNvPicPr>
            <a:picLocks noChangeAspect="1"/>
          </p:cNvPicPr>
          <p:nvPr/>
        </p:nvPicPr>
        <p:blipFill>
          <a:blip r:embed="rId5"/>
          <a:stretch>
            <a:fillRect/>
          </a:stretch>
        </p:blipFill>
        <p:spPr>
          <a:xfrm>
            <a:off x="8262577" y="791712"/>
            <a:ext cx="2812193" cy="2812193"/>
          </a:xfrm>
          <a:prstGeom prst="rect">
            <a:avLst/>
          </a:prstGeom>
        </p:spPr>
      </p:pic>
    </p:spTree>
    <p:extLst>
      <p:ext uri="{BB962C8B-B14F-4D97-AF65-F5344CB8AC3E}">
        <p14:creationId xmlns:p14="http://schemas.microsoft.com/office/powerpoint/2010/main" val="4286812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key chain&#10;&#10;Description automatically generated with low confidence">
            <a:extLst>
              <a:ext uri="{FF2B5EF4-FFF2-40B4-BE49-F238E27FC236}">
                <a16:creationId xmlns:a16="http://schemas.microsoft.com/office/drawing/2014/main" id="{E9C862E7-2324-6C36-8288-8A2DAD881EBA}"/>
              </a:ext>
            </a:extLst>
          </p:cNvPr>
          <p:cNvPicPr>
            <a:picLocks noChangeAspect="1"/>
          </p:cNvPicPr>
          <p:nvPr/>
        </p:nvPicPr>
        <p:blipFill>
          <a:blip r:embed="rId3"/>
          <a:stretch>
            <a:fillRect/>
          </a:stretch>
        </p:blipFill>
        <p:spPr>
          <a:xfrm>
            <a:off x="0" y="0"/>
            <a:ext cx="12192000" cy="6858000"/>
          </a:xfrm>
          <a:prstGeom prst="rect">
            <a:avLst/>
          </a:prstGeom>
        </p:spPr>
      </p:pic>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03-10-2025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54</a:t>
            </a:fld>
            <a:endParaRPr lang="en-GB"/>
          </a:p>
        </p:txBody>
      </p:sp>
    </p:spTree>
    <p:extLst>
      <p:ext uri="{BB962C8B-B14F-4D97-AF65-F5344CB8AC3E}">
        <p14:creationId xmlns:p14="http://schemas.microsoft.com/office/powerpoint/2010/main" val="594159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C59317A4-D89F-F0A1-C285-2A3D61F0DB06}"/>
              </a:ext>
            </a:extLst>
          </p:cNvPr>
          <p:cNvSpPr>
            <a:spLocks noGrp="1"/>
          </p:cNvSpPr>
          <p:nvPr>
            <p:ph idx="1"/>
          </p:nvPr>
        </p:nvSpPr>
        <p:spPr>
          <a:xfrm>
            <a:off x="0" y="2939859"/>
            <a:ext cx="12192000" cy="978281"/>
          </a:xfrm>
        </p:spPr>
        <p:txBody>
          <a:bodyPr/>
          <a:lstStyle/>
          <a:p>
            <a:r>
              <a:rPr lang="da-DK"/>
              <a:t>Break</a:t>
            </a:r>
          </a:p>
        </p:txBody>
      </p:sp>
    </p:spTree>
    <p:extLst>
      <p:ext uri="{BB962C8B-B14F-4D97-AF65-F5344CB8AC3E}">
        <p14:creationId xmlns:p14="http://schemas.microsoft.com/office/powerpoint/2010/main" val="914067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37DE88B6-F71C-2E65-81A3-53624FC1A3F3}"/>
              </a:ext>
            </a:extLst>
          </p:cNvPr>
          <p:cNvSpPr>
            <a:spLocks noGrp="1"/>
          </p:cNvSpPr>
          <p:nvPr>
            <p:ph idx="1"/>
          </p:nvPr>
        </p:nvSpPr>
        <p:spPr>
          <a:xfrm>
            <a:off x="0" y="2939859"/>
            <a:ext cx="12192000" cy="978281"/>
          </a:xfrm>
        </p:spPr>
        <p:txBody>
          <a:bodyPr/>
          <a:lstStyle/>
          <a:p>
            <a:r>
              <a:rPr lang="en-GB"/>
              <a:t>Context establishment</a:t>
            </a:r>
          </a:p>
        </p:txBody>
      </p:sp>
    </p:spTree>
    <p:extLst>
      <p:ext uri="{BB962C8B-B14F-4D97-AF65-F5344CB8AC3E}">
        <p14:creationId xmlns:p14="http://schemas.microsoft.com/office/powerpoint/2010/main" val="230787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AC672-74DB-5996-5F9E-12C0CF2A8A2D}"/>
            </a:ext>
          </a:extLst>
        </p:cNvPr>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C8D51321-F7F6-98C4-E688-3866BE9A2B73}"/>
              </a:ext>
            </a:extLst>
          </p:cNvPr>
          <p:cNvSpPr>
            <a:spLocks noGrp="1"/>
          </p:cNvSpPr>
          <p:nvPr>
            <p:ph idx="1"/>
          </p:nvPr>
        </p:nvSpPr>
        <p:spPr>
          <a:xfrm>
            <a:off x="1439999" y="1612431"/>
            <a:ext cx="9856357" cy="4320000"/>
          </a:xfrm>
        </p:spPr>
        <p:txBody>
          <a:bodyPr/>
          <a:lstStyle/>
          <a:p>
            <a:r>
              <a:rPr lang="en-GB"/>
              <a:t>Why to do risk management?</a:t>
            </a:r>
          </a:p>
          <a:p>
            <a:pPr lvl="1"/>
            <a:r>
              <a:rPr lang="en-GB"/>
              <a:t>Are there special consideration?</a:t>
            </a:r>
          </a:p>
          <a:p>
            <a:pPr lvl="1"/>
            <a:r>
              <a:rPr lang="en-GB"/>
              <a:t>What can we tolerate?</a:t>
            </a:r>
          </a:p>
          <a:p>
            <a:pPr lvl="1"/>
            <a:endParaRPr lang="en-GB"/>
          </a:p>
        </p:txBody>
      </p:sp>
      <p:sp>
        <p:nvSpPr>
          <p:cNvPr id="5" name="Titel 4">
            <a:extLst>
              <a:ext uri="{FF2B5EF4-FFF2-40B4-BE49-F238E27FC236}">
                <a16:creationId xmlns:a16="http://schemas.microsoft.com/office/drawing/2014/main" id="{D5E79006-49FB-49B3-6027-CB6E831650F8}"/>
              </a:ext>
            </a:extLst>
          </p:cNvPr>
          <p:cNvSpPr>
            <a:spLocks noGrp="1"/>
          </p:cNvSpPr>
          <p:nvPr>
            <p:ph type="title"/>
          </p:nvPr>
        </p:nvSpPr>
        <p:spPr>
          <a:xfrm>
            <a:off x="1440000" y="720000"/>
            <a:ext cx="9856357" cy="615553"/>
          </a:xfrm>
        </p:spPr>
        <p:txBody>
          <a:bodyPr/>
          <a:lstStyle/>
          <a:p>
            <a:r>
              <a:rPr lang="en-GB"/>
              <a:t>Establishing the Context</a:t>
            </a:r>
          </a:p>
        </p:txBody>
      </p:sp>
      <p:sp>
        <p:nvSpPr>
          <p:cNvPr id="15" name="Pladsholder til dato 14">
            <a:extLst>
              <a:ext uri="{FF2B5EF4-FFF2-40B4-BE49-F238E27FC236}">
                <a16:creationId xmlns:a16="http://schemas.microsoft.com/office/drawing/2014/main" id="{4B465A29-078E-E173-13E7-38B7B9A14696}"/>
              </a:ext>
            </a:extLst>
          </p:cNvPr>
          <p:cNvSpPr>
            <a:spLocks noGrp="1"/>
          </p:cNvSpPr>
          <p:nvPr>
            <p:ph type="dt" sz="half" idx="10"/>
          </p:nvPr>
        </p:nvSpPr>
        <p:spPr/>
        <p:txBody>
          <a:bodyPr/>
          <a:lstStyle/>
          <a:p>
            <a:fld id="{538D3D29-3F36-4A4F-8EC4-65869CCEA577}" type="datetime1">
              <a:rPr lang="da-DK" smtClean="0"/>
              <a:t>03-10-2025</a:t>
            </a:fld>
            <a:endParaRPr lang="en-GB"/>
          </a:p>
        </p:txBody>
      </p:sp>
      <p:sp>
        <p:nvSpPr>
          <p:cNvPr id="16" name="Pladsholder til sidefod 15">
            <a:extLst>
              <a:ext uri="{FF2B5EF4-FFF2-40B4-BE49-F238E27FC236}">
                <a16:creationId xmlns:a16="http://schemas.microsoft.com/office/drawing/2014/main" id="{DBB12398-C1F0-38C6-5FB9-D2A1F0FAFB88}"/>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1E849D2-3978-F862-313B-9B773182A67B}"/>
              </a:ext>
            </a:extLst>
          </p:cNvPr>
          <p:cNvSpPr>
            <a:spLocks noGrp="1"/>
          </p:cNvSpPr>
          <p:nvPr>
            <p:ph type="sldNum" sz="quarter" idx="12"/>
          </p:nvPr>
        </p:nvSpPr>
        <p:spPr/>
        <p:txBody>
          <a:bodyPr/>
          <a:lstStyle/>
          <a:p>
            <a:fld id="{06AC9228-041E-BE4C-A177-9A7A550E9A48}" type="slidenum">
              <a:rPr lang="en-GB" smtClean="0"/>
              <a:pPr/>
              <a:t>57</a:t>
            </a:fld>
            <a:endParaRPr lang="en-GB"/>
          </a:p>
        </p:txBody>
      </p:sp>
      <p:pic>
        <p:nvPicPr>
          <p:cNvPr id="3" name="Picture 2" descr="Logo&#10;&#10;Description automatically generated with low confidence">
            <a:extLst>
              <a:ext uri="{FF2B5EF4-FFF2-40B4-BE49-F238E27FC236}">
                <a16:creationId xmlns:a16="http://schemas.microsoft.com/office/drawing/2014/main" id="{F745BD4C-0599-473A-C4BB-88F001A1B182}"/>
              </a:ext>
            </a:extLst>
          </p:cNvPr>
          <p:cNvPicPr>
            <a:picLocks noChangeAspect="1"/>
          </p:cNvPicPr>
          <p:nvPr/>
        </p:nvPicPr>
        <p:blipFill>
          <a:blip r:embed="rId3"/>
          <a:stretch>
            <a:fillRect/>
          </a:stretch>
        </p:blipFill>
        <p:spPr>
          <a:xfrm>
            <a:off x="7001151" y="2626421"/>
            <a:ext cx="4680800" cy="3120533"/>
          </a:xfrm>
          <a:prstGeom prst="rect">
            <a:avLst/>
          </a:prstGeom>
        </p:spPr>
      </p:pic>
      <p:pic>
        <p:nvPicPr>
          <p:cNvPr id="9" name="Picture 8" descr="A large airplane flying in the sky&#10;&#10;Description automatically generated with medium confidence">
            <a:extLst>
              <a:ext uri="{FF2B5EF4-FFF2-40B4-BE49-F238E27FC236}">
                <a16:creationId xmlns:a16="http://schemas.microsoft.com/office/drawing/2014/main" id="{AF745A2E-DA30-E627-0EE7-03A606019A68}"/>
              </a:ext>
            </a:extLst>
          </p:cNvPr>
          <p:cNvPicPr>
            <a:picLocks noChangeAspect="1"/>
          </p:cNvPicPr>
          <p:nvPr/>
        </p:nvPicPr>
        <p:blipFill>
          <a:blip r:embed="rId4"/>
          <a:stretch>
            <a:fillRect/>
          </a:stretch>
        </p:blipFill>
        <p:spPr>
          <a:xfrm>
            <a:off x="4018490" y="4626799"/>
            <a:ext cx="3229620" cy="2155771"/>
          </a:xfrm>
          <a:prstGeom prst="rect">
            <a:avLst/>
          </a:prstGeom>
        </p:spPr>
      </p:pic>
      <p:pic>
        <p:nvPicPr>
          <p:cNvPr id="6" name="Picture 5" descr="A blue flag with stars&#10;&#10;Description automatically generated with low confidence">
            <a:extLst>
              <a:ext uri="{FF2B5EF4-FFF2-40B4-BE49-F238E27FC236}">
                <a16:creationId xmlns:a16="http://schemas.microsoft.com/office/drawing/2014/main" id="{FF540D5B-C035-59B6-7312-281D78C5789E}"/>
              </a:ext>
            </a:extLst>
          </p:cNvPr>
          <p:cNvPicPr>
            <a:picLocks noChangeAspect="1"/>
          </p:cNvPicPr>
          <p:nvPr/>
        </p:nvPicPr>
        <p:blipFill>
          <a:blip r:embed="rId5"/>
          <a:stretch>
            <a:fillRect/>
          </a:stretch>
        </p:blipFill>
        <p:spPr>
          <a:xfrm>
            <a:off x="1233528" y="3181402"/>
            <a:ext cx="3244889" cy="2164341"/>
          </a:xfrm>
          <a:prstGeom prst="rect">
            <a:avLst/>
          </a:prstGeom>
        </p:spPr>
      </p:pic>
    </p:spTree>
    <p:extLst>
      <p:ext uri="{BB962C8B-B14F-4D97-AF65-F5344CB8AC3E}">
        <p14:creationId xmlns:p14="http://schemas.microsoft.com/office/powerpoint/2010/main" val="4065047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E1A5E-C942-C89A-2397-23838165ED3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27BB5CB-27B9-9288-649A-069DBA68A808}"/>
              </a:ext>
            </a:extLst>
          </p:cNvPr>
          <p:cNvSpPr>
            <a:spLocks noGrp="1"/>
          </p:cNvSpPr>
          <p:nvPr>
            <p:ph type="title"/>
          </p:nvPr>
        </p:nvSpPr>
        <p:spPr>
          <a:xfrm>
            <a:off x="899999" y="720000"/>
            <a:ext cx="3367201" cy="1344327"/>
          </a:xfrm>
        </p:spPr>
        <p:txBody>
          <a:bodyPr>
            <a:normAutofit/>
          </a:bodyPr>
          <a:lstStyle/>
          <a:p>
            <a:r>
              <a:rPr lang="en-GB"/>
              <a:t>Risk: What and How</a:t>
            </a:r>
          </a:p>
        </p:txBody>
      </p:sp>
      <p:sp>
        <p:nvSpPr>
          <p:cNvPr id="7" name="Pladsholder til indhold 6">
            <a:extLst>
              <a:ext uri="{FF2B5EF4-FFF2-40B4-BE49-F238E27FC236}">
                <a16:creationId xmlns:a16="http://schemas.microsoft.com/office/drawing/2014/main" id="{0D75056D-25DA-4808-F64A-7FAC5DDDF274}"/>
              </a:ext>
            </a:extLst>
          </p:cNvPr>
          <p:cNvSpPr>
            <a:spLocks noGrp="1"/>
          </p:cNvSpPr>
          <p:nvPr>
            <p:ph idx="1"/>
          </p:nvPr>
        </p:nvSpPr>
        <p:spPr/>
        <p:txBody>
          <a:bodyPr>
            <a:normAutofit/>
          </a:bodyPr>
          <a:lstStyle/>
          <a:p>
            <a:endParaRPr lang="da-DK"/>
          </a:p>
          <a:p>
            <a:endParaRPr lang="da-DK"/>
          </a:p>
          <a:p>
            <a:pPr marL="0" indent="0">
              <a:buNone/>
            </a:pPr>
            <a:endParaRPr lang="da-DK"/>
          </a:p>
          <a:p>
            <a:endParaRPr lang="da-DK"/>
          </a:p>
        </p:txBody>
      </p:sp>
      <p:sp>
        <p:nvSpPr>
          <p:cNvPr id="6" name="Afrundet rektangel 5">
            <a:extLst>
              <a:ext uri="{FF2B5EF4-FFF2-40B4-BE49-F238E27FC236}">
                <a16:creationId xmlns:a16="http://schemas.microsoft.com/office/drawing/2014/main" id="{387A6F63-0155-7AF6-49A1-A786E8974F8F}"/>
              </a:ext>
            </a:extLst>
          </p:cNvPr>
          <p:cNvSpPr/>
          <p:nvPr/>
        </p:nvSpPr>
        <p:spPr>
          <a:xfrm>
            <a:off x="4722400" y="400132"/>
            <a:ext cx="6642100" cy="10597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prstClr val="white"/>
                </a:solidFill>
                <a:effectLst/>
                <a:uLnTx/>
                <a:uFillTx/>
                <a:latin typeface="Arial"/>
                <a:ea typeface="+mn-ea"/>
                <a:cs typeface="+mn-cs"/>
              </a:rPr>
              <a:t>Risk = Likelihood x Consequence</a:t>
            </a:r>
          </a:p>
        </p:txBody>
      </p:sp>
      <p:pic>
        <p:nvPicPr>
          <p:cNvPr id="8" name="Picture 7" descr="A white grid with blue squares and orange squares&#10;&#10;Description automatically generated">
            <a:extLst>
              <a:ext uri="{FF2B5EF4-FFF2-40B4-BE49-F238E27FC236}">
                <a16:creationId xmlns:a16="http://schemas.microsoft.com/office/drawing/2014/main" id="{A4F5386B-E911-79CF-5689-35D577A68EF0}"/>
              </a:ext>
            </a:extLst>
          </p:cNvPr>
          <p:cNvPicPr>
            <a:picLocks noChangeAspect="1"/>
          </p:cNvPicPr>
          <p:nvPr/>
        </p:nvPicPr>
        <p:blipFill>
          <a:blip r:embed="rId3"/>
          <a:stretch>
            <a:fillRect/>
          </a:stretch>
        </p:blipFill>
        <p:spPr>
          <a:xfrm>
            <a:off x="4621923" y="1618503"/>
            <a:ext cx="6958565" cy="4839365"/>
          </a:xfrm>
          <a:prstGeom prst="rect">
            <a:avLst/>
          </a:prstGeom>
        </p:spPr>
      </p:pic>
    </p:spTree>
    <p:extLst>
      <p:ext uri="{BB962C8B-B14F-4D97-AF65-F5344CB8AC3E}">
        <p14:creationId xmlns:p14="http://schemas.microsoft.com/office/powerpoint/2010/main" val="4112827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4EB29-3052-368D-1728-A6C81064AD50}"/>
            </a:ext>
          </a:extLst>
        </p:cNvPr>
        <p:cNvGrpSpPr/>
        <p:nvPr/>
      </p:nvGrpSpPr>
      <p:grpSpPr>
        <a:xfrm>
          <a:off x="0" y="0"/>
          <a:ext cx="0" cy="0"/>
          <a:chOff x="0" y="0"/>
          <a:chExt cx="0" cy="0"/>
        </a:xfrm>
      </p:grpSpPr>
      <p:pic>
        <p:nvPicPr>
          <p:cNvPr id="10" name="Content Placeholder 9" descr="A blue and orange checklist&#10;&#10;Description automatically generated">
            <a:extLst>
              <a:ext uri="{FF2B5EF4-FFF2-40B4-BE49-F238E27FC236}">
                <a16:creationId xmlns:a16="http://schemas.microsoft.com/office/drawing/2014/main" id="{D0D781EB-4D58-5DAD-598A-4C7FD735F25C}"/>
              </a:ext>
            </a:extLst>
          </p:cNvPr>
          <p:cNvPicPr>
            <a:picLocks noGrp="1" noChangeAspect="1"/>
          </p:cNvPicPr>
          <p:nvPr>
            <p:ph idx="1"/>
          </p:nvPr>
        </p:nvPicPr>
        <p:blipFill>
          <a:blip r:embed="rId2"/>
          <a:stretch>
            <a:fillRect/>
          </a:stretch>
        </p:blipFill>
        <p:spPr>
          <a:xfrm>
            <a:off x="803163" y="2169994"/>
            <a:ext cx="2723125" cy="3452884"/>
          </a:xfrm>
        </p:spPr>
      </p:pic>
      <p:sp>
        <p:nvSpPr>
          <p:cNvPr id="3" name="Title 2">
            <a:extLst>
              <a:ext uri="{FF2B5EF4-FFF2-40B4-BE49-F238E27FC236}">
                <a16:creationId xmlns:a16="http://schemas.microsoft.com/office/drawing/2014/main" id="{1CEAFAD3-DD10-042A-BAB5-BFC30F7C97C9}"/>
              </a:ext>
            </a:extLst>
          </p:cNvPr>
          <p:cNvSpPr>
            <a:spLocks noGrp="1"/>
          </p:cNvSpPr>
          <p:nvPr>
            <p:ph type="title"/>
          </p:nvPr>
        </p:nvSpPr>
        <p:spPr>
          <a:xfrm>
            <a:off x="1440000" y="720000"/>
            <a:ext cx="9856357" cy="615553"/>
          </a:xfrm>
        </p:spPr>
        <p:txBody>
          <a:bodyPr/>
          <a:lstStyle/>
          <a:p>
            <a:r>
              <a:rPr lang="en-DK"/>
              <a:t>Context Establishment - Example</a:t>
            </a:r>
          </a:p>
        </p:txBody>
      </p:sp>
      <p:sp>
        <p:nvSpPr>
          <p:cNvPr id="4" name="Date Placeholder 3">
            <a:extLst>
              <a:ext uri="{FF2B5EF4-FFF2-40B4-BE49-F238E27FC236}">
                <a16:creationId xmlns:a16="http://schemas.microsoft.com/office/drawing/2014/main" id="{933FC46B-1899-FDC9-8869-329C1C8E3166}"/>
              </a:ext>
            </a:extLst>
          </p:cNvPr>
          <p:cNvSpPr>
            <a:spLocks noGrp="1"/>
          </p:cNvSpPr>
          <p:nvPr>
            <p:ph type="dt" sz="half" idx="10"/>
          </p:nvPr>
        </p:nvSpPr>
        <p:spPr/>
        <p:txBody>
          <a:bodyPr/>
          <a:lstStyle/>
          <a:p>
            <a:fld id="{D5B13AF5-52AE-5449-977A-9A9EA54B487D}" type="datetime1">
              <a:rPr lang="da-DK" smtClean="0"/>
              <a:t>03-10-2025</a:t>
            </a:fld>
            <a:endParaRPr lang="en-GB"/>
          </a:p>
        </p:txBody>
      </p:sp>
      <p:sp>
        <p:nvSpPr>
          <p:cNvPr id="5" name="Footer Placeholder 4">
            <a:extLst>
              <a:ext uri="{FF2B5EF4-FFF2-40B4-BE49-F238E27FC236}">
                <a16:creationId xmlns:a16="http://schemas.microsoft.com/office/drawing/2014/main" id="{2E852F4F-22A9-6BD0-E25F-4DAD08EE46D7}"/>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6" name="Slide Number Placeholder 5">
            <a:extLst>
              <a:ext uri="{FF2B5EF4-FFF2-40B4-BE49-F238E27FC236}">
                <a16:creationId xmlns:a16="http://schemas.microsoft.com/office/drawing/2014/main" id="{9DD1A697-64D4-B6B0-6336-4952A3A40978}"/>
              </a:ext>
            </a:extLst>
          </p:cNvPr>
          <p:cNvSpPr>
            <a:spLocks noGrp="1"/>
          </p:cNvSpPr>
          <p:nvPr>
            <p:ph type="sldNum" sz="quarter" idx="12"/>
          </p:nvPr>
        </p:nvSpPr>
        <p:spPr/>
        <p:txBody>
          <a:bodyPr/>
          <a:lstStyle/>
          <a:p>
            <a:fld id="{06AC9228-041E-BE4C-A177-9A7A550E9A48}" type="slidenum">
              <a:rPr lang="en-GB" smtClean="0"/>
              <a:pPr/>
              <a:t>59</a:t>
            </a:fld>
            <a:endParaRPr lang="en-GB"/>
          </a:p>
        </p:txBody>
      </p:sp>
      <p:pic>
        <p:nvPicPr>
          <p:cNvPr id="12" name="Picture 11" descr="A blue and white document with writing on it&#10;&#10;Description automatically generated">
            <a:extLst>
              <a:ext uri="{FF2B5EF4-FFF2-40B4-BE49-F238E27FC236}">
                <a16:creationId xmlns:a16="http://schemas.microsoft.com/office/drawing/2014/main" id="{B5ED54DB-EA2C-9415-0FAD-794475DEEC02}"/>
              </a:ext>
            </a:extLst>
          </p:cNvPr>
          <p:cNvPicPr>
            <a:picLocks noChangeAspect="1"/>
          </p:cNvPicPr>
          <p:nvPr/>
        </p:nvPicPr>
        <p:blipFill>
          <a:blip r:embed="rId3"/>
          <a:stretch>
            <a:fillRect/>
          </a:stretch>
        </p:blipFill>
        <p:spPr>
          <a:xfrm>
            <a:off x="3265650" y="2169994"/>
            <a:ext cx="2741977" cy="3563129"/>
          </a:xfrm>
          <a:prstGeom prst="rect">
            <a:avLst/>
          </a:prstGeom>
        </p:spPr>
      </p:pic>
      <p:pic>
        <p:nvPicPr>
          <p:cNvPr id="2" name="Picture 1" descr="A blue and white chart with writing&#10;&#10;Description automatically generated">
            <a:extLst>
              <a:ext uri="{FF2B5EF4-FFF2-40B4-BE49-F238E27FC236}">
                <a16:creationId xmlns:a16="http://schemas.microsoft.com/office/drawing/2014/main" id="{3AFA3914-ACA4-4BF6-D390-7B5E657F291A}"/>
              </a:ext>
            </a:extLst>
          </p:cNvPr>
          <p:cNvPicPr>
            <a:picLocks noChangeAspect="1"/>
          </p:cNvPicPr>
          <p:nvPr/>
        </p:nvPicPr>
        <p:blipFill>
          <a:blip r:embed="rId4"/>
          <a:stretch>
            <a:fillRect/>
          </a:stretch>
        </p:blipFill>
        <p:spPr>
          <a:xfrm>
            <a:off x="6044133" y="2169994"/>
            <a:ext cx="2713116" cy="3563128"/>
          </a:xfrm>
          <a:prstGeom prst="rect">
            <a:avLst/>
          </a:prstGeom>
        </p:spPr>
      </p:pic>
      <p:pic>
        <p:nvPicPr>
          <p:cNvPr id="7" name="Picture 6" descr="A white and blue chart with black text&#10;&#10;Description automatically generated">
            <a:extLst>
              <a:ext uri="{FF2B5EF4-FFF2-40B4-BE49-F238E27FC236}">
                <a16:creationId xmlns:a16="http://schemas.microsoft.com/office/drawing/2014/main" id="{C9F5FD9A-232D-94B2-33F0-93E292BFCBF8}"/>
              </a:ext>
            </a:extLst>
          </p:cNvPr>
          <p:cNvPicPr>
            <a:picLocks noChangeAspect="1"/>
          </p:cNvPicPr>
          <p:nvPr/>
        </p:nvPicPr>
        <p:blipFill>
          <a:blip r:embed="rId5"/>
          <a:stretch>
            <a:fillRect/>
          </a:stretch>
        </p:blipFill>
        <p:spPr>
          <a:xfrm>
            <a:off x="8740815" y="3042735"/>
            <a:ext cx="3208329" cy="1606433"/>
          </a:xfrm>
          <a:prstGeom prst="rect">
            <a:avLst/>
          </a:prstGeom>
        </p:spPr>
      </p:pic>
    </p:spTree>
    <p:extLst>
      <p:ext uri="{BB962C8B-B14F-4D97-AF65-F5344CB8AC3E}">
        <p14:creationId xmlns:p14="http://schemas.microsoft.com/office/powerpoint/2010/main" val="2778094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EEFC9C-FF19-6748-BE0E-3CB8DDD3C3B1}"/>
              </a:ext>
            </a:extLst>
          </p:cNvPr>
          <p:cNvSpPr>
            <a:spLocks noGrp="1"/>
          </p:cNvSpPr>
          <p:nvPr>
            <p:ph type="title"/>
          </p:nvPr>
        </p:nvSpPr>
        <p:spPr>
          <a:xfrm>
            <a:off x="899999" y="720000"/>
            <a:ext cx="3367201" cy="1344327"/>
          </a:xfrm>
        </p:spPr>
        <p:txBody>
          <a:bodyPr>
            <a:normAutofit/>
          </a:bodyPr>
          <a:lstStyle/>
          <a:p>
            <a:r>
              <a:rPr lang="en-GB" dirty="0"/>
              <a:t>Risk: What and How</a:t>
            </a:r>
          </a:p>
        </p:txBody>
      </p:sp>
      <p:sp>
        <p:nvSpPr>
          <p:cNvPr id="7" name="Pladsholder til indhold 6">
            <a:extLst>
              <a:ext uri="{FF2B5EF4-FFF2-40B4-BE49-F238E27FC236}">
                <a16:creationId xmlns:a16="http://schemas.microsoft.com/office/drawing/2014/main" id="{DCA7041D-3423-BE4F-BEE7-8AE9489CC5D8}"/>
              </a:ext>
            </a:extLst>
          </p:cNvPr>
          <p:cNvSpPr>
            <a:spLocks noGrp="1"/>
          </p:cNvSpPr>
          <p:nvPr>
            <p:ph idx="1"/>
          </p:nvPr>
        </p:nvSpPr>
        <p:spPr/>
        <p:txBody>
          <a:bodyPr>
            <a:normAutofit/>
          </a:bodyPr>
          <a:lstStyle/>
          <a:p>
            <a:endParaRPr lang="da-DK" dirty="0"/>
          </a:p>
          <a:p>
            <a:endParaRPr lang="da-DK" dirty="0"/>
          </a:p>
          <a:p>
            <a:pPr marL="0" indent="0">
              <a:buNone/>
            </a:pPr>
            <a:endParaRPr lang="da-DK" dirty="0"/>
          </a:p>
          <a:p>
            <a:endParaRPr lang="da-DK" dirty="0"/>
          </a:p>
        </p:txBody>
      </p:sp>
      <p:sp>
        <p:nvSpPr>
          <p:cNvPr id="3" name="Pladsholder til dato 14">
            <a:extLst>
              <a:ext uri="{FF2B5EF4-FFF2-40B4-BE49-F238E27FC236}">
                <a16:creationId xmlns:a16="http://schemas.microsoft.com/office/drawing/2014/main" id="{0F66869F-DBFB-E221-970A-4C03C4DD8876}"/>
              </a:ext>
            </a:extLst>
          </p:cNvPr>
          <p:cNvSpPr>
            <a:spLocks noGrp="1"/>
          </p:cNvSpPr>
          <p:nvPr>
            <p:ph type="dt" sz="half" idx="10"/>
          </p:nvPr>
        </p:nvSpPr>
        <p:spPr/>
        <p:txBody>
          <a:bodyPr/>
          <a:lstStyle/>
          <a:p>
            <a:fld id="{538D3D29-3F36-4A4F-8EC4-65869CCEA577}" type="datetime1">
              <a:rPr lang="da-DK" smtClean="0"/>
              <a:t>03-10-2025</a:t>
            </a:fld>
            <a:endParaRPr lang="en-GB"/>
          </a:p>
        </p:txBody>
      </p:sp>
      <p:sp>
        <p:nvSpPr>
          <p:cNvPr id="4" name="Footer Placeholder 4">
            <a:extLst>
              <a:ext uri="{FF2B5EF4-FFF2-40B4-BE49-F238E27FC236}">
                <a16:creationId xmlns:a16="http://schemas.microsoft.com/office/drawing/2014/main" id="{DF140168-CE41-CC5C-DF24-7DC8F3F1A513}"/>
              </a:ext>
            </a:extLst>
          </p:cNvPr>
          <p:cNvSpPr>
            <a:spLocks noGrp="1"/>
          </p:cNvSpPr>
          <p:nvPr>
            <p:ph type="ftr" sz="quarter" idx="11"/>
          </p:nvPr>
        </p:nvSpPr>
        <p:spPr/>
        <p:txBody>
          <a:bodyPr/>
          <a:lstStyle/>
          <a:p>
            <a:r>
              <a:rPr lang="da-DK" err="1"/>
              <a:t>cybersikker.alexandra.dk</a:t>
            </a:r>
            <a:endParaRPr lang="da-DK"/>
          </a:p>
        </p:txBody>
      </p:sp>
      <p:sp>
        <p:nvSpPr>
          <p:cNvPr id="5" name="Slide Number Placeholder 5">
            <a:extLst>
              <a:ext uri="{FF2B5EF4-FFF2-40B4-BE49-F238E27FC236}">
                <a16:creationId xmlns:a16="http://schemas.microsoft.com/office/drawing/2014/main" id="{2981AA9D-473E-8D59-A72D-03919111B818}"/>
              </a:ext>
            </a:extLst>
          </p:cNvPr>
          <p:cNvSpPr>
            <a:spLocks noGrp="1"/>
          </p:cNvSpPr>
          <p:nvPr>
            <p:ph type="sldNum" sz="quarter" idx="12"/>
          </p:nvPr>
        </p:nvSpPr>
        <p:spPr/>
        <p:txBody>
          <a:bodyPr/>
          <a:lstStyle/>
          <a:p>
            <a:fld id="{D9FF5FAE-2060-B54F-BDDB-0825BCE6ACB8}" type="slidenum">
              <a:rPr lang="da-DK" smtClean="0"/>
              <a:pPr/>
              <a:t>6</a:t>
            </a:fld>
            <a:endParaRPr lang="da-DK"/>
          </a:p>
        </p:txBody>
      </p:sp>
      <p:sp>
        <p:nvSpPr>
          <p:cNvPr id="6" name="Afrundet rektangel 5">
            <a:extLst>
              <a:ext uri="{FF2B5EF4-FFF2-40B4-BE49-F238E27FC236}">
                <a16:creationId xmlns:a16="http://schemas.microsoft.com/office/drawing/2014/main" id="{9D23BE1B-A214-4B46-873B-0773D658315D}"/>
              </a:ext>
            </a:extLst>
          </p:cNvPr>
          <p:cNvSpPr/>
          <p:nvPr/>
        </p:nvSpPr>
        <p:spPr>
          <a:xfrm>
            <a:off x="4722400" y="400131"/>
            <a:ext cx="6642100" cy="147704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dirty="0">
                <a:ln>
                  <a:noFill/>
                </a:ln>
                <a:solidFill>
                  <a:prstClr val="white"/>
                </a:solidFill>
                <a:effectLst/>
                <a:uLnTx/>
                <a:uFillTx/>
                <a:latin typeface="Arial"/>
                <a:ea typeface="+mn-ea"/>
                <a:cs typeface="+mn-cs"/>
              </a:rPr>
              <a:t>Risk = Likelihood x Consequence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dirty="0">
                <a:ln>
                  <a:noFill/>
                </a:ln>
                <a:solidFill>
                  <a:prstClr val="white"/>
                </a:solidFill>
                <a:effectLst/>
                <a:uLnTx/>
                <a:uFillTx/>
                <a:latin typeface="Arial"/>
                <a:ea typeface="+mn-ea"/>
                <a:cs typeface="+mn-cs"/>
              </a:rPr>
              <a:t> OR</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00" dirty="0">
                <a:solidFill>
                  <a:prstClr val="white"/>
                </a:solidFill>
                <a:latin typeface="Arial"/>
              </a:rPr>
              <a:t>Risk = Likelihood x Consequence  </a:t>
            </a:r>
            <a:endParaRPr kumimoji="0" lang="en-GB" sz="2800" b="0" i="0" u="none" strike="noStrike" kern="1200" cap="none" spc="0" normalizeH="0" baseline="0" dirty="0">
              <a:ln>
                <a:noFill/>
              </a:ln>
              <a:solidFill>
                <a:prstClr val="white"/>
              </a:solidFill>
              <a:effectLst/>
              <a:uLnTx/>
              <a:uFillTx/>
              <a:latin typeface="Arial"/>
              <a:ea typeface="+mn-ea"/>
              <a:cs typeface="+mn-cs"/>
            </a:endParaRPr>
          </a:p>
        </p:txBody>
      </p:sp>
      <p:pic>
        <p:nvPicPr>
          <p:cNvPr id="8" name="Picture 7" descr="A white grid with blue squares and orange squares&#10;&#10;Description automatically generated">
            <a:extLst>
              <a:ext uri="{FF2B5EF4-FFF2-40B4-BE49-F238E27FC236}">
                <a16:creationId xmlns:a16="http://schemas.microsoft.com/office/drawing/2014/main" id="{824BF471-D72C-E5D8-188D-4A438B8F490B}"/>
              </a:ext>
            </a:extLst>
          </p:cNvPr>
          <p:cNvPicPr>
            <a:picLocks noChangeAspect="1"/>
          </p:cNvPicPr>
          <p:nvPr/>
        </p:nvPicPr>
        <p:blipFill>
          <a:blip r:embed="rId3"/>
          <a:stretch>
            <a:fillRect/>
          </a:stretch>
        </p:blipFill>
        <p:spPr>
          <a:xfrm>
            <a:off x="2986687" y="2113305"/>
            <a:ext cx="6249238" cy="4346060"/>
          </a:xfrm>
          <a:prstGeom prst="rect">
            <a:avLst/>
          </a:prstGeom>
        </p:spPr>
      </p:pic>
    </p:spTree>
    <p:extLst>
      <p:ext uri="{BB962C8B-B14F-4D97-AF65-F5344CB8AC3E}">
        <p14:creationId xmlns:p14="http://schemas.microsoft.com/office/powerpoint/2010/main" val="301754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C7697-705C-E958-449C-8822B4242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D426F-DCC7-DF80-08DA-C019F9231FD9}"/>
              </a:ext>
            </a:extLst>
          </p:cNvPr>
          <p:cNvSpPr>
            <a:spLocks noGrp="1"/>
          </p:cNvSpPr>
          <p:nvPr>
            <p:ph type="title"/>
          </p:nvPr>
        </p:nvSpPr>
        <p:spPr/>
        <p:txBody>
          <a:bodyPr/>
          <a:lstStyle/>
          <a:p>
            <a:r>
              <a:rPr lang="en-US" dirty="0"/>
              <a:t>Casen</a:t>
            </a:r>
            <a:endParaRPr lang="en-DK" dirty="0"/>
          </a:p>
        </p:txBody>
      </p:sp>
      <p:sp>
        <p:nvSpPr>
          <p:cNvPr id="3" name="Content Placeholder 2">
            <a:extLst>
              <a:ext uri="{FF2B5EF4-FFF2-40B4-BE49-F238E27FC236}">
                <a16:creationId xmlns:a16="http://schemas.microsoft.com/office/drawing/2014/main" id="{C038CBC2-765F-79CB-59BA-FE81DA43B1CF}"/>
              </a:ext>
            </a:extLst>
          </p:cNvPr>
          <p:cNvSpPr>
            <a:spLocks noGrp="1"/>
          </p:cNvSpPr>
          <p:nvPr>
            <p:ph idx="1"/>
          </p:nvPr>
        </p:nvSpPr>
        <p:spPr>
          <a:xfrm>
            <a:off x="899999" y="1859280"/>
            <a:ext cx="11060353" cy="4641655"/>
          </a:xfrm>
        </p:spPr>
        <p:txBody>
          <a:bodyPr>
            <a:normAutofit/>
          </a:bodyPr>
          <a:lstStyle/>
          <a:p>
            <a:r>
              <a:rPr lang="en-US" dirty="0"/>
              <a:t>I er </a:t>
            </a:r>
            <a:r>
              <a:rPr lang="en-US" dirty="0" err="1"/>
              <a:t>ansvarlige</a:t>
            </a:r>
            <a:r>
              <a:rPr lang="en-US" dirty="0"/>
              <a:t> for at </a:t>
            </a:r>
            <a:r>
              <a:rPr lang="en-US" dirty="0" err="1"/>
              <a:t>udføre</a:t>
            </a:r>
            <a:r>
              <a:rPr lang="en-US" dirty="0"/>
              <a:t> </a:t>
            </a:r>
            <a:r>
              <a:rPr lang="en-US" dirty="0" err="1"/>
              <a:t>en</a:t>
            </a:r>
            <a:r>
              <a:rPr lang="en-US" dirty="0"/>
              <a:t> </a:t>
            </a:r>
            <a:r>
              <a:rPr lang="en-US" dirty="0" err="1"/>
              <a:t>risiko</a:t>
            </a:r>
            <a:r>
              <a:rPr lang="en-US" dirty="0"/>
              <a:t> </a:t>
            </a:r>
            <a:r>
              <a:rPr lang="en-US" dirty="0" err="1"/>
              <a:t>analyse</a:t>
            </a:r>
            <a:r>
              <a:rPr lang="en-US" dirty="0"/>
              <a:t> </a:t>
            </a:r>
            <a:r>
              <a:rPr lang="en-US" dirty="0" err="1"/>
              <a:t>på</a:t>
            </a:r>
            <a:r>
              <a:rPr lang="en-US" dirty="0"/>
              <a:t> “Danish HEAT heating pumps”</a:t>
            </a:r>
          </a:p>
          <a:p>
            <a:endParaRPr lang="en-US" dirty="0"/>
          </a:p>
          <a:p>
            <a:r>
              <a:rPr lang="en-US" dirty="0"/>
              <a:t>Casen </a:t>
            </a:r>
            <a:r>
              <a:rPr lang="en-US" dirty="0" err="1"/>
              <a:t>har</a:t>
            </a:r>
            <a:r>
              <a:rPr lang="en-US" dirty="0"/>
              <a:t> </a:t>
            </a:r>
            <a:r>
              <a:rPr lang="en-US" dirty="0" err="1"/>
              <a:t>bevist</a:t>
            </a:r>
            <a:r>
              <a:rPr lang="en-US" dirty="0"/>
              <a:t> </a:t>
            </a:r>
            <a:r>
              <a:rPr lang="en-US" dirty="0" err="1"/>
              <a:t>en</a:t>
            </a:r>
            <a:r>
              <a:rPr lang="en-US" dirty="0"/>
              <a:t> </a:t>
            </a:r>
            <a:r>
              <a:rPr lang="en-US" dirty="0" err="1"/>
              <a:t>række</a:t>
            </a:r>
            <a:r>
              <a:rPr lang="en-US" dirty="0"/>
              <a:t> “huller”, </a:t>
            </a:r>
            <a:r>
              <a:rPr lang="en-US" dirty="0" err="1"/>
              <a:t>som</a:t>
            </a:r>
            <a:r>
              <a:rPr lang="en-US" dirty="0"/>
              <a:t> I </a:t>
            </a:r>
            <a:r>
              <a:rPr lang="en-US" dirty="0" err="1"/>
              <a:t>kan</a:t>
            </a:r>
            <a:r>
              <a:rPr lang="en-US" dirty="0"/>
              <a:t> </a:t>
            </a:r>
            <a:r>
              <a:rPr lang="en-US" dirty="0" err="1"/>
              <a:t>udfylde</a:t>
            </a:r>
            <a:r>
              <a:rPr lang="en-US" dirty="0"/>
              <a:t> </a:t>
            </a:r>
            <a:r>
              <a:rPr lang="en-US" dirty="0" err="1"/>
              <a:t>og</a:t>
            </a:r>
            <a:r>
              <a:rPr lang="en-US" dirty="0"/>
              <a:t> </a:t>
            </a:r>
            <a:r>
              <a:rPr lang="en-US" dirty="0" err="1"/>
              <a:t>diskuttere</a:t>
            </a:r>
            <a:r>
              <a:rPr lang="en-US" dirty="0"/>
              <a:t> </a:t>
            </a:r>
            <a:r>
              <a:rPr lang="en-US" dirty="0" err="1"/>
              <a:t>konsekvensen</a:t>
            </a:r>
            <a:r>
              <a:rPr lang="en-US" dirty="0"/>
              <a:t> </a:t>
            </a:r>
            <a:r>
              <a:rPr lang="en-US" dirty="0" err="1"/>
              <a:t>af</a:t>
            </a:r>
            <a:r>
              <a:rPr lang="en-US" dirty="0"/>
              <a:t> </a:t>
            </a:r>
            <a:r>
              <a:rPr lang="en-US" dirty="0" err="1"/>
              <a:t>f.eks</a:t>
            </a:r>
            <a:r>
              <a:rPr lang="en-US" dirty="0"/>
              <a:t>.</a:t>
            </a:r>
          </a:p>
          <a:p>
            <a:pPr lvl="2"/>
            <a:r>
              <a:rPr lang="en-US" dirty="0" err="1"/>
              <a:t>Hvilke</a:t>
            </a:r>
            <a:r>
              <a:rPr lang="en-US" dirty="0"/>
              <a:t> </a:t>
            </a:r>
            <a:r>
              <a:rPr lang="en-US" dirty="0" err="1"/>
              <a:t>systemer</a:t>
            </a:r>
            <a:r>
              <a:rPr lang="en-US" dirty="0"/>
              <a:t> er </a:t>
            </a:r>
            <a:r>
              <a:rPr lang="en-US" dirty="0" err="1"/>
              <a:t>driftet</a:t>
            </a:r>
            <a:r>
              <a:rPr lang="en-US" dirty="0"/>
              <a:t> </a:t>
            </a:r>
            <a:r>
              <a:rPr lang="en-US" dirty="0" err="1"/>
              <a:t>i</a:t>
            </a:r>
            <a:r>
              <a:rPr lang="en-US" dirty="0"/>
              <a:t> </a:t>
            </a:r>
            <a:r>
              <a:rPr lang="en-US" dirty="0" err="1"/>
              <a:t>en</a:t>
            </a:r>
            <a:r>
              <a:rPr lang="en-US" dirty="0"/>
              <a:t> cloud </a:t>
            </a:r>
            <a:r>
              <a:rPr lang="en-US" dirty="0" err="1"/>
              <a:t>løsning</a:t>
            </a:r>
            <a:r>
              <a:rPr lang="en-US" dirty="0"/>
              <a:t> </a:t>
            </a:r>
            <a:r>
              <a:rPr lang="en-US" dirty="0" err="1"/>
              <a:t>og</a:t>
            </a:r>
            <a:r>
              <a:rPr lang="en-US" dirty="0"/>
              <a:t> </a:t>
            </a:r>
            <a:r>
              <a:rPr lang="en-US" dirty="0" err="1"/>
              <a:t>hvilke</a:t>
            </a:r>
            <a:r>
              <a:rPr lang="en-US" dirty="0"/>
              <a:t> er on-premise?</a:t>
            </a:r>
          </a:p>
          <a:p>
            <a:pPr lvl="2"/>
            <a:r>
              <a:rPr lang="en-US" dirty="0" err="1"/>
              <a:t>Hvordan</a:t>
            </a:r>
            <a:r>
              <a:rPr lang="en-US" dirty="0"/>
              <a:t> er </a:t>
            </a:r>
            <a:r>
              <a:rPr lang="en-US" dirty="0" err="1"/>
              <a:t>virksomheden</a:t>
            </a:r>
            <a:r>
              <a:rPr lang="en-US" dirty="0"/>
              <a:t> </a:t>
            </a:r>
            <a:r>
              <a:rPr lang="en-US" dirty="0" err="1"/>
              <a:t>struktureret</a:t>
            </a:r>
            <a:r>
              <a:rPr lang="en-US" dirty="0"/>
              <a:t> </a:t>
            </a:r>
            <a:r>
              <a:rPr lang="en-US" dirty="0" err="1"/>
              <a:t>ledelsesmæssigt</a:t>
            </a:r>
            <a:r>
              <a:rPr lang="en-US" dirty="0"/>
              <a:t>?</a:t>
            </a:r>
          </a:p>
          <a:p>
            <a:pPr lvl="2"/>
            <a:endParaRPr lang="en-US" dirty="0"/>
          </a:p>
          <a:p>
            <a:r>
              <a:rPr lang="en-US" dirty="0" err="1"/>
              <a:t>Generelt</a:t>
            </a:r>
            <a:r>
              <a:rPr lang="en-US" dirty="0"/>
              <a:t> </a:t>
            </a:r>
            <a:r>
              <a:rPr lang="en-US" dirty="0" err="1"/>
              <a:t>frie</a:t>
            </a:r>
            <a:r>
              <a:rPr lang="en-US" dirty="0"/>
              <a:t> rammer</a:t>
            </a:r>
          </a:p>
          <a:p>
            <a:pPr lvl="2"/>
            <a:r>
              <a:rPr lang="en-US" dirty="0"/>
              <a:t>Skal </a:t>
            </a:r>
            <a:r>
              <a:rPr lang="en-US" dirty="0" err="1"/>
              <a:t>facilitere</a:t>
            </a:r>
            <a:r>
              <a:rPr lang="en-US" dirty="0"/>
              <a:t> </a:t>
            </a:r>
            <a:r>
              <a:rPr lang="en-US" dirty="0" err="1"/>
              <a:t>diskussion</a:t>
            </a:r>
            <a:endParaRPr lang="en-DK" dirty="0"/>
          </a:p>
        </p:txBody>
      </p:sp>
      <p:sp>
        <p:nvSpPr>
          <p:cNvPr id="4" name="Date Placeholder 3">
            <a:extLst>
              <a:ext uri="{FF2B5EF4-FFF2-40B4-BE49-F238E27FC236}">
                <a16:creationId xmlns:a16="http://schemas.microsoft.com/office/drawing/2014/main" id="{E3700546-3FF6-ABFA-6148-2AF3318B8CB6}"/>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FAFA090C-69CC-6A5F-0DC0-7F42325D396C}"/>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2F317B74-9C7E-E97E-1C1D-A3D3EBF09235}"/>
              </a:ext>
            </a:extLst>
          </p:cNvPr>
          <p:cNvSpPr>
            <a:spLocks noGrp="1"/>
          </p:cNvSpPr>
          <p:nvPr>
            <p:ph type="sldNum" sz="quarter" idx="12"/>
          </p:nvPr>
        </p:nvSpPr>
        <p:spPr/>
        <p:txBody>
          <a:bodyPr/>
          <a:lstStyle/>
          <a:p>
            <a:fld id="{D9FF5FAE-2060-B54F-BDDB-0825BCE6ACB8}" type="slidenum">
              <a:rPr lang="da-DK" smtClean="0"/>
              <a:pPr/>
              <a:t>60</a:t>
            </a:fld>
            <a:endParaRPr lang="da-DK"/>
          </a:p>
        </p:txBody>
      </p:sp>
    </p:spTree>
    <p:extLst>
      <p:ext uri="{BB962C8B-B14F-4D97-AF65-F5344CB8AC3E}">
        <p14:creationId xmlns:p14="http://schemas.microsoft.com/office/powerpoint/2010/main" val="29946613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30EC-9E7B-5489-ABC9-D715F30C8548}"/>
              </a:ext>
            </a:extLst>
          </p:cNvPr>
          <p:cNvSpPr>
            <a:spLocks noGrp="1"/>
          </p:cNvSpPr>
          <p:nvPr>
            <p:ph type="title"/>
          </p:nvPr>
        </p:nvSpPr>
        <p:spPr/>
        <p:txBody>
          <a:bodyPr/>
          <a:lstStyle/>
          <a:p>
            <a:r>
              <a:rPr lang="en-DK"/>
              <a:t>Task: Context establishment</a:t>
            </a:r>
          </a:p>
        </p:txBody>
      </p:sp>
      <p:sp>
        <p:nvSpPr>
          <p:cNvPr id="3" name="Content Placeholder 2">
            <a:extLst>
              <a:ext uri="{FF2B5EF4-FFF2-40B4-BE49-F238E27FC236}">
                <a16:creationId xmlns:a16="http://schemas.microsoft.com/office/drawing/2014/main" id="{C14B7A4C-66CB-8E6F-DFA8-E24E583764E4}"/>
              </a:ext>
            </a:extLst>
          </p:cNvPr>
          <p:cNvSpPr>
            <a:spLocks noGrp="1"/>
          </p:cNvSpPr>
          <p:nvPr>
            <p:ph idx="1"/>
          </p:nvPr>
        </p:nvSpPr>
        <p:spPr>
          <a:xfrm>
            <a:off x="899999" y="1859280"/>
            <a:ext cx="8154059" cy="4641655"/>
          </a:xfrm>
        </p:spPr>
        <p:txBody>
          <a:bodyPr>
            <a:normAutofit lnSpcReduction="10000"/>
          </a:bodyPr>
          <a:lstStyle/>
          <a:p>
            <a:r>
              <a:rPr lang="en-DK" strike="sngStrike" dirty="0"/>
              <a:t>Which system/product you w</a:t>
            </a:r>
            <a:r>
              <a:rPr lang="en-US" strike="sngStrike" dirty="0"/>
              <a:t>an</a:t>
            </a:r>
            <a:r>
              <a:rPr lang="en-DK" strike="sngStrike" dirty="0"/>
              <a:t>t to assess?</a:t>
            </a:r>
          </a:p>
          <a:p>
            <a:r>
              <a:rPr lang="en-DK" strike="sngStrike" dirty="0"/>
              <a:t>W</a:t>
            </a:r>
            <a:r>
              <a:rPr lang="en-US" strike="sngStrike" dirty="0"/>
              <a:t>h</a:t>
            </a:r>
            <a:r>
              <a:rPr lang="en-DK" strike="sngStrike" dirty="0"/>
              <a:t>y to do a risk analysis?</a:t>
            </a:r>
          </a:p>
          <a:p>
            <a:pPr lvl="1"/>
            <a:r>
              <a:rPr lang="en-DK" strike="sngStrike" dirty="0"/>
              <a:t>Laws/rules? Requirement for customers? </a:t>
            </a:r>
          </a:p>
          <a:p>
            <a:r>
              <a:rPr lang="en-DK" strike="sngStrike" dirty="0"/>
              <a:t>Who should be involved in the process and how?</a:t>
            </a:r>
          </a:p>
          <a:p>
            <a:pPr lvl="1"/>
            <a:r>
              <a:rPr lang="en-DK" strike="sngStrike" dirty="0"/>
              <a:t>Internal and external </a:t>
            </a:r>
            <a:r>
              <a:rPr lang="en-DK" strike="sngStrike" dirty="0" err="1"/>
              <a:t>stak</a:t>
            </a:r>
            <a:r>
              <a:rPr lang="en-US" strike="sngStrike" dirty="0"/>
              <a:t>e</a:t>
            </a:r>
            <a:r>
              <a:rPr lang="en-DK" strike="sngStrike" dirty="0"/>
              <a:t>holders</a:t>
            </a:r>
          </a:p>
          <a:p>
            <a:pPr lvl="1"/>
            <a:r>
              <a:rPr lang="en-DK" strike="sngStrike" dirty="0"/>
              <a:t>Which parts of the process?</a:t>
            </a:r>
          </a:p>
          <a:p>
            <a:r>
              <a:rPr lang="en-DK" dirty="0"/>
              <a:t>How to define risk assessment criteria, such as likelihood and consequences? What does “high”, “medium”, “low” or “no” risk mean to you?</a:t>
            </a:r>
          </a:p>
          <a:p>
            <a:r>
              <a:rPr lang="en-DK" dirty="0"/>
              <a:t>How are the potential threat actors?</a:t>
            </a:r>
          </a:p>
          <a:p>
            <a:pPr marL="0" indent="0">
              <a:buNone/>
            </a:pPr>
            <a:endParaRPr lang="en-DK" dirty="0"/>
          </a:p>
        </p:txBody>
      </p:sp>
      <p:sp>
        <p:nvSpPr>
          <p:cNvPr id="4" name="Date Placeholder 3">
            <a:extLst>
              <a:ext uri="{FF2B5EF4-FFF2-40B4-BE49-F238E27FC236}">
                <a16:creationId xmlns:a16="http://schemas.microsoft.com/office/drawing/2014/main" id="{6B8F33D1-DFB4-5795-3D72-2A7427F30D52}"/>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C7CC4B9B-5530-9113-DFFC-FE5BEF6F5BC0}"/>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0758F43E-A369-6589-9A5C-618FF425A14B}"/>
              </a:ext>
            </a:extLst>
          </p:cNvPr>
          <p:cNvSpPr>
            <a:spLocks noGrp="1"/>
          </p:cNvSpPr>
          <p:nvPr>
            <p:ph type="sldNum" sz="quarter" idx="12"/>
          </p:nvPr>
        </p:nvSpPr>
        <p:spPr/>
        <p:txBody>
          <a:bodyPr/>
          <a:lstStyle/>
          <a:p>
            <a:fld id="{D9FF5FAE-2060-B54F-BDDB-0825BCE6ACB8}" type="slidenum">
              <a:rPr lang="da-DK" smtClean="0"/>
              <a:pPr/>
              <a:t>61</a:t>
            </a:fld>
            <a:endParaRPr lang="da-DK"/>
          </a:p>
        </p:txBody>
      </p:sp>
      <p:pic>
        <p:nvPicPr>
          <p:cNvPr id="8" name="Picture 7" descr="A toy figure holding a sign&#10;&#10;Description automatically generated with low confidence">
            <a:extLst>
              <a:ext uri="{FF2B5EF4-FFF2-40B4-BE49-F238E27FC236}">
                <a16:creationId xmlns:a16="http://schemas.microsoft.com/office/drawing/2014/main" id="{67DE61A3-8738-D27B-617D-17A1229D383C}"/>
              </a:ext>
            </a:extLst>
          </p:cNvPr>
          <p:cNvPicPr>
            <a:picLocks noChangeAspect="1"/>
          </p:cNvPicPr>
          <p:nvPr/>
        </p:nvPicPr>
        <p:blipFill>
          <a:blip r:embed="rId3"/>
          <a:stretch>
            <a:fillRect/>
          </a:stretch>
        </p:blipFill>
        <p:spPr>
          <a:xfrm>
            <a:off x="8372515" y="1427546"/>
            <a:ext cx="3479800" cy="3111500"/>
          </a:xfrm>
          <a:prstGeom prst="rect">
            <a:avLst/>
          </a:prstGeom>
        </p:spPr>
      </p:pic>
    </p:spTree>
    <p:extLst>
      <p:ext uri="{BB962C8B-B14F-4D97-AF65-F5344CB8AC3E}">
        <p14:creationId xmlns:p14="http://schemas.microsoft.com/office/powerpoint/2010/main" val="11557191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ue and white form with white text&#10;&#10;Description automatically generated">
            <a:extLst>
              <a:ext uri="{FF2B5EF4-FFF2-40B4-BE49-F238E27FC236}">
                <a16:creationId xmlns:a16="http://schemas.microsoft.com/office/drawing/2014/main" id="{B70404A8-095A-5ED8-913A-707B38F0A7C6}"/>
              </a:ext>
            </a:extLst>
          </p:cNvPr>
          <p:cNvPicPr>
            <a:picLocks noGrp="1" noChangeAspect="1"/>
          </p:cNvPicPr>
          <p:nvPr>
            <p:ph idx="1"/>
          </p:nvPr>
        </p:nvPicPr>
        <p:blipFill>
          <a:blip r:embed="rId3"/>
          <a:stretch>
            <a:fillRect/>
          </a:stretch>
        </p:blipFill>
        <p:spPr>
          <a:xfrm>
            <a:off x="1439863" y="2327275"/>
            <a:ext cx="2425700" cy="3260725"/>
          </a:xfrm>
        </p:spPr>
      </p:pic>
      <p:sp>
        <p:nvSpPr>
          <p:cNvPr id="2" name="Title 1">
            <a:extLst>
              <a:ext uri="{FF2B5EF4-FFF2-40B4-BE49-F238E27FC236}">
                <a16:creationId xmlns:a16="http://schemas.microsoft.com/office/drawing/2014/main" id="{4E67DDE6-BC32-F351-6CD6-EB2E12CE4E9B}"/>
              </a:ext>
            </a:extLst>
          </p:cNvPr>
          <p:cNvSpPr>
            <a:spLocks noGrp="1"/>
          </p:cNvSpPr>
          <p:nvPr>
            <p:ph type="title"/>
          </p:nvPr>
        </p:nvSpPr>
        <p:spPr/>
        <p:txBody>
          <a:bodyPr wrap="square" anchor="t">
            <a:normAutofit/>
          </a:bodyPr>
          <a:lstStyle/>
          <a:p>
            <a:pPr>
              <a:lnSpc>
                <a:spcPct val="90000"/>
              </a:lnSpc>
            </a:pPr>
            <a:r>
              <a:rPr lang="en-DK"/>
              <a:t>Task: Context establishment</a:t>
            </a:r>
          </a:p>
        </p:txBody>
      </p:sp>
      <p:sp>
        <p:nvSpPr>
          <p:cNvPr id="4" name="Date Placeholder 3">
            <a:extLst>
              <a:ext uri="{FF2B5EF4-FFF2-40B4-BE49-F238E27FC236}">
                <a16:creationId xmlns:a16="http://schemas.microsoft.com/office/drawing/2014/main" id="{A1A230C4-3FF3-ABA6-1644-CB5124ACEF57}"/>
              </a:ext>
            </a:extLst>
          </p:cNvPr>
          <p:cNvSpPr>
            <a:spLocks noGrp="1"/>
          </p:cNvSpPr>
          <p:nvPr>
            <p:ph type="dt" sz="half" idx="10"/>
          </p:nvPr>
        </p:nvSpPr>
        <p:spPr/>
        <p:txBody>
          <a:bodyPr anchor="ctr">
            <a:normAutofit fontScale="92500" lnSpcReduction="20000"/>
          </a:bodyPr>
          <a:lstStyle/>
          <a:p>
            <a:pPr>
              <a:spcAft>
                <a:spcPts val="600"/>
              </a:spcAft>
            </a:pPr>
            <a:fld id="{1E31781D-1938-4D4D-8804-84A3CA642707}" type="datetime1">
              <a:rPr lang="da-DK" smtClean="0"/>
              <a:pPr>
                <a:spcAft>
                  <a:spcPts val="600"/>
                </a:spcAft>
              </a:pPr>
              <a:t>03-10-2025</a:t>
            </a:fld>
            <a:endParaRPr lang="da-DK"/>
          </a:p>
        </p:txBody>
      </p:sp>
      <p:sp>
        <p:nvSpPr>
          <p:cNvPr id="5" name="Footer Placeholder 4">
            <a:extLst>
              <a:ext uri="{FF2B5EF4-FFF2-40B4-BE49-F238E27FC236}">
                <a16:creationId xmlns:a16="http://schemas.microsoft.com/office/drawing/2014/main" id="{9CE97178-67A9-F618-D9CC-DB577FA9204E}"/>
              </a:ext>
            </a:extLst>
          </p:cNvPr>
          <p:cNvSpPr>
            <a:spLocks noGrp="1"/>
          </p:cNvSpPr>
          <p:nvPr>
            <p:ph type="ftr" sz="quarter" idx="11"/>
          </p:nvPr>
        </p:nvSpPr>
        <p:spPr/>
        <p:txBody>
          <a:bodyPr anchor="ctr">
            <a:normAutofit fontScale="92500" lnSpcReduction="20000"/>
          </a:bodyPr>
          <a:lstStyle/>
          <a:p>
            <a:pPr>
              <a:spcAft>
                <a:spcPts val="600"/>
              </a:spcAft>
            </a:pPr>
            <a:r>
              <a:rPr lang="da-DK"/>
              <a:t>cybersikker.alexandra.dk</a:t>
            </a:r>
          </a:p>
        </p:txBody>
      </p:sp>
      <p:sp>
        <p:nvSpPr>
          <p:cNvPr id="6" name="Slide Number Placeholder 5">
            <a:extLst>
              <a:ext uri="{FF2B5EF4-FFF2-40B4-BE49-F238E27FC236}">
                <a16:creationId xmlns:a16="http://schemas.microsoft.com/office/drawing/2014/main" id="{54B21AA1-F0BE-8AE5-B5F2-5AC1700E431B}"/>
              </a:ext>
            </a:extLst>
          </p:cNvPr>
          <p:cNvSpPr>
            <a:spLocks noGrp="1"/>
          </p:cNvSpPr>
          <p:nvPr>
            <p:ph type="sldNum" sz="quarter" idx="12"/>
          </p:nvPr>
        </p:nvSpPr>
        <p:spPr/>
        <p:txBody>
          <a:bodyPr anchor="ctr">
            <a:normAutofit/>
          </a:bodyPr>
          <a:lstStyle/>
          <a:p>
            <a:pPr>
              <a:spcAft>
                <a:spcPts val="600"/>
              </a:spcAft>
            </a:pPr>
            <a:fld id="{D9FF5FAE-2060-B54F-BDDB-0825BCE6ACB8}" type="slidenum">
              <a:rPr lang="da-DK" smtClean="0"/>
              <a:pPr>
                <a:spcAft>
                  <a:spcPts val="600"/>
                </a:spcAft>
              </a:pPr>
              <a:t>62</a:t>
            </a:fld>
            <a:endParaRPr lang="da-DK"/>
          </a:p>
        </p:txBody>
      </p:sp>
      <p:pic>
        <p:nvPicPr>
          <p:cNvPr id="12" name="Picture 11" descr="A blue and white chart&#10;&#10;Description automatically generated">
            <a:extLst>
              <a:ext uri="{FF2B5EF4-FFF2-40B4-BE49-F238E27FC236}">
                <a16:creationId xmlns:a16="http://schemas.microsoft.com/office/drawing/2014/main" id="{42108ABB-42F6-1C45-C02D-7261C59B1339}"/>
              </a:ext>
            </a:extLst>
          </p:cNvPr>
          <p:cNvPicPr>
            <a:picLocks noChangeAspect="1"/>
          </p:cNvPicPr>
          <p:nvPr/>
        </p:nvPicPr>
        <p:blipFill>
          <a:blip r:embed="rId4"/>
          <a:stretch>
            <a:fillRect/>
          </a:stretch>
        </p:blipFill>
        <p:spPr>
          <a:xfrm>
            <a:off x="3932238" y="2327275"/>
            <a:ext cx="2419350" cy="3260725"/>
          </a:xfrm>
          <a:prstGeom prst="rect">
            <a:avLst/>
          </a:prstGeom>
        </p:spPr>
      </p:pic>
      <p:pic>
        <p:nvPicPr>
          <p:cNvPr id="14" name="Picture 13" descr="A blue and white chart&#10;&#10;Description automatically generated">
            <a:extLst>
              <a:ext uri="{FF2B5EF4-FFF2-40B4-BE49-F238E27FC236}">
                <a16:creationId xmlns:a16="http://schemas.microsoft.com/office/drawing/2014/main" id="{C04DE2BC-959F-C9DB-45FD-F9EB9737EAFE}"/>
              </a:ext>
            </a:extLst>
          </p:cNvPr>
          <p:cNvPicPr>
            <a:picLocks noChangeAspect="1"/>
          </p:cNvPicPr>
          <p:nvPr/>
        </p:nvPicPr>
        <p:blipFill>
          <a:blip r:embed="rId5"/>
          <a:stretch>
            <a:fillRect/>
          </a:stretch>
        </p:blipFill>
        <p:spPr>
          <a:xfrm>
            <a:off x="6419850" y="2327275"/>
            <a:ext cx="2439988" cy="3260725"/>
          </a:xfrm>
          <a:prstGeom prst="rect">
            <a:avLst/>
          </a:prstGeom>
        </p:spPr>
      </p:pic>
      <p:pic>
        <p:nvPicPr>
          <p:cNvPr id="10" name="Picture 9" descr="A blue and white chart&#10;&#10;Description automatically generated">
            <a:extLst>
              <a:ext uri="{FF2B5EF4-FFF2-40B4-BE49-F238E27FC236}">
                <a16:creationId xmlns:a16="http://schemas.microsoft.com/office/drawing/2014/main" id="{B31E7437-3F46-6901-E617-52144124C82B}"/>
              </a:ext>
            </a:extLst>
          </p:cNvPr>
          <p:cNvPicPr>
            <a:picLocks noChangeAspect="1"/>
          </p:cNvPicPr>
          <p:nvPr/>
        </p:nvPicPr>
        <p:blipFill>
          <a:blip r:embed="rId6"/>
          <a:stretch>
            <a:fillRect/>
          </a:stretch>
        </p:blipFill>
        <p:spPr>
          <a:xfrm>
            <a:off x="8926513" y="2327275"/>
            <a:ext cx="2370138" cy="3260725"/>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15BDFEB-1B70-A170-7C04-2F57B6263FFD}"/>
                  </a:ext>
                </a:extLst>
              </p14:cNvPr>
              <p14:cNvContentPartPr/>
              <p14:nvPr/>
            </p14:nvContentPartPr>
            <p14:xfrm>
              <a:off x="1225008" y="2262816"/>
              <a:ext cx="4637160" cy="3379320"/>
            </p14:xfrm>
          </p:contentPart>
        </mc:Choice>
        <mc:Fallback xmlns="">
          <p:pic>
            <p:nvPicPr>
              <p:cNvPr id="9" name="Ink 8">
                <a:extLst>
                  <a:ext uri="{FF2B5EF4-FFF2-40B4-BE49-F238E27FC236}">
                    <a16:creationId xmlns:a16="http://schemas.microsoft.com/office/drawing/2014/main" id="{715BDFEB-1B70-A170-7C04-2F57B6263FFD}"/>
                  </a:ext>
                </a:extLst>
              </p:cNvPr>
              <p:cNvPicPr/>
              <p:nvPr/>
            </p:nvPicPr>
            <p:blipFill>
              <a:blip r:embed="rId8"/>
              <a:stretch>
                <a:fillRect/>
              </a:stretch>
            </p:blipFill>
            <p:spPr>
              <a:xfrm>
                <a:off x="1171368" y="2154816"/>
                <a:ext cx="4744800" cy="359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3281E49-BABB-0BE8-3515-6FBFE1EEFA01}"/>
                  </a:ext>
                </a:extLst>
              </p14:cNvPr>
              <p14:cNvContentPartPr/>
              <p14:nvPr/>
            </p14:nvContentPartPr>
            <p14:xfrm>
              <a:off x="1023768" y="1801296"/>
              <a:ext cx="5219280" cy="3997800"/>
            </p14:xfrm>
          </p:contentPart>
        </mc:Choice>
        <mc:Fallback xmlns="">
          <p:pic>
            <p:nvPicPr>
              <p:cNvPr id="11" name="Ink 10">
                <a:extLst>
                  <a:ext uri="{FF2B5EF4-FFF2-40B4-BE49-F238E27FC236}">
                    <a16:creationId xmlns:a16="http://schemas.microsoft.com/office/drawing/2014/main" id="{C3281E49-BABB-0BE8-3515-6FBFE1EEFA01}"/>
                  </a:ext>
                </a:extLst>
              </p:cNvPr>
              <p:cNvPicPr/>
              <p:nvPr/>
            </p:nvPicPr>
            <p:blipFill>
              <a:blip r:embed="rId10"/>
              <a:stretch>
                <a:fillRect/>
              </a:stretch>
            </p:blipFill>
            <p:spPr>
              <a:xfrm>
                <a:off x="970128" y="1693656"/>
                <a:ext cx="5326920" cy="4213440"/>
              </a:xfrm>
              <a:prstGeom prst="rect">
                <a:avLst/>
              </a:prstGeom>
            </p:spPr>
          </p:pic>
        </mc:Fallback>
      </mc:AlternateContent>
    </p:spTree>
    <p:extLst>
      <p:ext uri="{BB962C8B-B14F-4D97-AF65-F5344CB8AC3E}">
        <p14:creationId xmlns:p14="http://schemas.microsoft.com/office/powerpoint/2010/main" val="4170669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24BC2EDF-8888-F777-F273-DEAE4A6DB16A}"/>
              </a:ext>
            </a:extLst>
          </p:cNvPr>
          <p:cNvSpPr>
            <a:spLocks noGrp="1"/>
          </p:cNvSpPr>
          <p:nvPr>
            <p:ph idx="1"/>
          </p:nvPr>
        </p:nvSpPr>
        <p:spPr>
          <a:xfrm>
            <a:off x="0" y="2939859"/>
            <a:ext cx="12192000" cy="978281"/>
          </a:xfrm>
        </p:spPr>
        <p:txBody>
          <a:bodyPr/>
          <a:lstStyle/>
          <a:p>
            <a:r>
              <a:rPr lang="en-GB"/>
              <a:t>System modelling</a:t>
            </a:r>
          </a:p>
        </p:txBody>
      </p:sp>
    </p:spTree>
    <p:extLst>
      <p:ext uri="{BB962C8B-B14F-4D97-AF65-F5344CB8AC3E}">
        <p14:creationId xmlns:p14="http://schemas.microsoft.com/office/powerpoint/2010/main" val="1461135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A6F7A-9358-0400-2E2C-6FBDEA1F94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AB2A2-9197-AB89-1750-443A6C87642E}"/>
              </a:ext>
            </a:extLst>
          </p:cNvPr>
          <p:cNvSpPr>
            <a:spLocks noGrp="1"/>
          </p:cNvSpPr>
          <p:nvPr>
            <p:ph type="title"/>
          </p:nvPr>
        </p:nvSpPr>
        <p:spPr>
          <a:xfrm>
            <a:off x="803992" y="399984"/>
            <a:ext cx="10584015" cy="941136"/>
          </a:xfrm>
        </p:spPr>
        <p:txBody>
          <a:bodyPr/>
          <a:lstStyle/>
          <a:p>
            <a:r>
              <a:rPr lang="en-DK"/>
              <a:t>System Modelling</a:t>
            </a:r>
          </a:p>
        </p:txBody>
      </p:sp>
      <p:sp>
        <p:nvSpPr>
          <p:cNvPr id="3" name="Content Placeholder 2">
            <a:extLst>
              <a:ext uri="{FF2B5EF4-FFF2-40B4-BE49-F238E27FC236}">
                <a16:creationId xmlns:a16="http://schemas.microsoft.com/office/drawing/2014/main" id="{77C84B96-7862-A5E0-C293-E67811187A6E}"/>
              </a:ext>
            </a:extLst>
          </p:cNvPr>
          <p:cNvSpPr>
            <a:spLocks noGrp="1"/>
          </p:cNvSpPr>
          <p:nvPr>
            <p:ph idx="1"/>
          </p:nvPr>
        </p:nvSpPr>
        <p:spPr>
          <a:xfrm>
            <a:off x="457199" y="1341119"/>
            <a:ext cx="7330441" cy="5124352"/>
          </a:xfrm>
        </p:spPr>
        <p:txBody>
          <a:bodyPr>
            <a:normAutofit lnSpcReduction="10000"/>
          </a:bodyPr>
          <a:lstStyle/>
          <a:p>
            <a:r>
              <a:rPr lang="en-DK"/>
              <a:t>Overall goals:</a:t>
            </a:r>
          </a:p>
          <a:p>
            <a:pPr lvl="1"/>
            <a:r>
              <a:rPr lang="en-US" sz="2000"/>
              <a:t>Agree on which system is being evaluated</a:t>
            </a:r>
          </a:p>
          <a:p>
            <a:pPr lvl="1"/>
            <a:r>
              <a:rPr lang="en-US" sz="2000"/>
              <a:t>Identify the elements that form the system and their connections</a:t>
            </a:r>
          </a:p>
          <a:p>
            <a:pPr lvl="1"/>
            <a:r>
              <a:rPr lang="en-US" sz="2000"/>
              <a:t>Identify interactions between components</a:t>
            </a:r>
          </a:p>
          <a:p>
            <a:pPr lvl="1"/>
            <a:r>
              <a:rPr lang="en-US" sz="2000"/>
              <a:t>Understand how data flow across different components and data stores</a:t>
            </a:r>
          </a:p>
          <a:p>
            <a:pPr lvl="1"/>
            <a:r>
              <a:rPr lang="en-DK" sz="2000"/>
              <a:t>Identify where a trust relationship between the components exists. Mark where the level of trust changes</a:t>
            </a:r>
            <a:endParaRPr lang="en-US" sz="2000"/>
          </a:p>
          <a:p>
            <a:pPr lvl="1"/>
            <a:r>
              <a:rPr lang="en-US" sz="2000"/>
              <a:t>What have we overlooked? Where does data come from and who uses data? How is the system managed? Backup and log systems?</a:t>
            </a:r>
          </a:p>
          <a:p>
            <a:pPr marL="0" indent="0">
              <a:buNone/>
            </a:pPr>
            <a:endParaRPr lang="en-DK"/>
          </a:p>
        </p:txBody>
      </p:sp>
      <p:sp>
        <p:nvSpPr>
          <p:cNvPr id="4" name="Date Placeholder 3">
            <a:extLst>
              <a:ext uri="{FF2B5EF4-FFF2-40B4-BE49-F238E27FC236}">
                <a16:creationId xmlns:a16="http://schemas.microsoft.com/office/drawing/2014/main" id="{3E89F818-6188-40D1-0F3A-BF221E592AB2}"/>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36D43292-EF26-E979-E59C-5C749DAB2588}"/>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BAF83E13-B8A4-E26D-3F7F-08022FA4ADD0}"/>
              </a:ext>
            </a:extLst>
          </p:cNvPr>
          <p:cNvSpPr>
            <a:spLocks noGrp="1"/>
          </p:cNvSpPr>
          <p:nvPr>
            <p:ph type="sldNum" sz="quarter" idx="12"/>
          </p:nvPr>
        </p:nvSpPr>
        <p:spPr/>
        <p:txBody>
          <a:bodyPr/>
          <a:lstStyle/>
          <a:p>
            <a:fld id="{D9FF5FAE-2060-B54F-BDDB-0825BCE6ACB8}" type="slidenum">
              <a:rPr lang="da-DK" smtClean="0"/>
              <a:pPr/>
              <a:t>64</a:t>
            </a:fld>
            <a:endParaRPr lang="da-DK"/>
          </a:p>
        </p:txBody>
      </p:sp>
      <p:pic>
        <p:nvPicPr>
          <p:cNvPr id="2052" name="Picture 4">
            <a:extLst>
              <a:ext uri="{FF2B5EF4-FFF2-40B4-BE49-F238E27FC236}">
                <a16:creationId xmlns:a16="http://schemas.microsoft.com/office/drawing/2014/main" id="{B678B419-8C6D-40E2-7342-74AE900C1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021" y="560704"/>
            <a:ext cx="4645979" cy="32880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BCBDD81-CC3B-49F2-15A2-EC48E8F56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4040" y="3839279"/>
            <a:ext cx="3876040" cy="218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609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B0018-79F2-E3FB-03CE-75462EC43D8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894E4AB-311B-6376-1DE3-D8E1E0AD3D88}"/>
              </a:ext>
            </a:extLst>
          </p:cNvPr>
          <p:cNvSpPr>
            <a:spLocks noGrp="1"/>
          </p:cNvSpPr>
          <p:nvPr>
            <p:ph type="title"/>
          </p:nvPr>
        </p:nvSpPr>
        <p:spPr>
          <a:xfrm>
            <a:off x="913853" y="520282"/>
            <a:ext cx="10584015" cy="941136"/>
          </a:xfrm>
        </p:spPr>
        <p:txBody>
          <a:bodyPr/>
          <a:lstStyle/>
          <a:p>
            <a:r>
              <a:rPr lang="en-GB">
                <a:solidFill>
                  <a:srgbClr val="003843"/>
                </a:solidFill>
              </a:rPr>
              <a:t>System Modelling - Example</a:t>
            </a:r>
          </a:p>
        </p:txBody>
      </p:sp>
      <p:sp>
        <p:nvSpPr>
          <p:cNvPr id="3" name="Pladsholder til indhold 2">
            <a:extLst>
              <a:ext uri="{FF2B5EF4-FFF2-40B4-BE49-F238E27FC236}">
                <a16:creationId xmlns:a16="http://schemas.microsoft.com/office/drawing/2014/main" id="{95B3FB04-9727-81C0-F939-B029C0125DCB}"/>
              </a:ext>
            </a:extLst>
          </p:cNvPr>
          <p:cNvSpPr>
            <a:spLocks noGrp="1"/>
          </p:cNvSpPr>
          <p:nvPr>
            <p:ph idx="1"/>
          </p:nvPr>
        </p:nvSpPr>
        <p:spPr>
          <a:xfrm>
            <a:off x="609600" y="1541629"/>
            <a:ext cx="6188726" cy="4140000"/>
          </a:xfrm>
        </p:spPr>
        <p:txBody>
          <a:bodyPr>
            <a:normAutofit/>
          </a:bodyPr>
          <a:lstStyle/>
          <a:p>
            <a:r>
              <a:rPr lang="en-GB"/>
              <a:t>IoT  </a:t>
            </a:r>
            <a:r>
              <a:rPr lang="en-GB" err="1"/>
              <a:t>doorlock</a:t>
            </a:r>
            <a:endParaRPr lang="en-GB"/>
          </a:p>
          <a:p>
            <a:pPr lvl="2"/>
            <a:r>
              <a:rPr lang="en-GB"/>
              <a:t>An IoT device allows you to lock and open a door via a cloud solution</a:t>
            </a:r>
          </a:p>
          <a:p>
            <a:pPr lvl="2"/>
            <a:r>
              <a:rPr lang="en-GB"/>
              <a:t>A smartphone app can be used to control the lock</a:t>
            </a:r>
          </a:p>
          <a:p>
            <a:pPr lvl="2"/>
            <a:r>
              <a:rPr lang="en-GB"/>
              <a:t>Smartphone user is logged in to a cloud solution</a:t>
            </a:r>
          </a:p>
          <a:p>
            <a:pPr lvl="2"/>
            <a:r>
              <a:rPr lang="en-GB"/>
              <a:t>Cloud solution is used for user management</a:t>
            </a:r>
          </a:p>
          <a:p>
            <a:pPr lvl="2"/>
            <a:r>
              <a:rPr lang="en-GB"/>
              <a:t>API / Interface to other systems (related to user management)</a:t>
            </a:r>
          </a:p>
        </p:txBody>
      </p:sp>
      <p:sp>
        <p:nvSpPr>
          <p:cNvPr id="4" name="Pladsholder til dato 3">
            <a:extLst>
              <a:ext uri="{FF2B5EF4-FFF2-40B4-BE49-F238E27FC236}">
                <a16:creationId xmlns:a16="http://schemas.microsoft.com/office/drawing/2014/main" id="{380B614D-748B-0786-C4AE-A394259541C4}"/>
              </a:ext>
            </a:extLst>
          </p:cNvPr>
          <p:cNvSpPr>
            <a:spLocks noGrp="1"/>
          </p:cNvSpPr>
          <p:nvPr>
            <p:ph type="dt" sz="half" idx="2"/>
          </p:nvPr>
        </p:nvSpPr>
        <p:spPr/>
        <p:txBody>
          <a:bodyPr/>
          <a:lstStyle/>
          <a:p>
            <a:fld id="{D7CFB448-4497-634F-84D3-92393316B1F2}" type="datetime1">
              <a:rPr lang="da-DK" smtClean="0"/>
              <a:t>03-10-2025</a:t>
            </a:fld>
            <a:endParaRPr lang="en-US"/>
          </a:p>
        </p:txBody>
      </p:sp>
      <p:sp>
        <p:nvSpPr>
          <p:cNvPr id="5" name="Pladsholder til slidenummer 4">
            <a:extLst>
              <a:ext uri="{FF2B5EF4-FFF2-40B4-BE49-F238E27FC236}">
                <a16:creationId xmlns:a16="http://schemas.microsoft.com/office/drawing/2014/main" id="{B486327B-4236-A062-6569-E2E79C8BCDF0}"/>
              </a:ext>
            </a:extLst>
          </p:cNvPr>
          <p:cNvSpPr>
            <a:spLocks noGrp="1"/>
          </p:cNvSpPr>
          <p:nvPr>
            <p:ph type="sldNum" sz="quarter" idx="4"/>
          </p:nvPr>
        </p:nvSpPr>
        <p:spPr/>
        <p:txBody>
          <a:bodyPr/>
          <a:lstStyle/>
          <a:p>
            <a:r>
              <a:rPr lang="en-US"/>
              <a:t>Side </a:t>
            </a:r>
            <a:fld id="{B31F58FA-AA52-8C4C-80EE-5138FFA45F49}" type="slidenum">
              <a:rPr lang="en-US" smtClean="0"/>
              <a:pPr/>
              <a:t>65</a:t>
            </a:fld>
            <a:endParaRPr lang="en-US"/>
          </a:p>
        </p:txBody>
      </p:sp>
      <p:pic>
        <p:nvPicPr>
          <p:cNvPr id="6" name="Picture 5" descr="A picture containing text, diagram, screenshot, line&#10;&#10;Description automatically generated">
            <a:extLst>
              <a:ext uri="{FF2B5EF4-FFF2-40B4-BE49-F238E27FC236}">
                <a16:creationId xmlns:a16="http://schemas.microsoft.com/office/drawing/2014/main" id="{2369F11A-6564-BDED-8E01-D458DED1D48A}"/>
              </a:ext>
            </a:extLst>
          </p:cNvPr>
          <p:cNvPicPr>
            <a:picLocks noChangeAspect="1"/>
          </p:cNvPicPr>
          <p:nvPr/>
        </p:nvPicPr>
        <p:blipFill>
          <a:blip r:embed="rId3"/>
          <a:stretch>
            <a:fillRect/>
          </a:stretch>
        </p:blipFill>
        <p:spPr>
          <a:xfrm>
            <a:off x="6720868" y="1381206"/>
            <a:ext cx="5471132" cy="3869502"/>
          </a:xfrm>
          <a:prstGeom prst="rect">
            <a:avLst/>
          </a:prstGeom>
        </p:spPr>
      </p:pic>
    </p:spTree>
    <p:extLst>
      <p:ext uri="{BB962C8B-B14F-4D97-AF65-F5344CB8AC3E}">
        <p14:creationId xmlns:p14="http://schemas.microsoft.com/office/powerpoint/2010/main" val="226955898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8ECFC-9868-A6A2-3408-6192CFFAA450}"/>
              </a:ext>
            </a:extLst>
          </p:cNvPr>
          <p:cNvSpPr>
            <a:spLocks noGrp="1"/>
          </p:cNvSpPr>
          <p:nvPr>
            <p:ph type="title"/>
          </p:nvPr>
        </p:nvSpPr>
        <p:spPr/>
        <p:txBody>
          <a:bodyPr anchor="t">
            <a:normAutofit/>
          </a:bodyPr>
          <a:lstStyle/>
          <a:p>
            <a:r>
              <a:rPr lang="en-DK"/>
              <a:t>Task: Model your system</a:t>
            </a:r>
          </a:p>
        </p:txBody>
      </p:sp>
      <p:sp>
        <p:nvSpPr>
          <p:cNvPr id="26" name="Content Placeholder 2">
            <a:extLst>
              <a:ext uri="{FF2B5EF4-FFF2-40B4-BE49-F238E27FC236}">
                <a16:creationId xmlns:a16="http://schemas.microsoft.com/office/drawing/2014/main" id="{B2B48B8D-2A16-88A2-2BA4-55DFB3F718CB}"/>
              </a:ext>
            </a:extLst>
          </p:cNvPr>
          <p:cNvSpPr>
            <a:spLocks noGrp="1"/>
          </p:cNvSpPr>
          <p:nvPr>
            <p:ph idx="1"/>
          </p:nvPr>
        </p:nvSpPr>
        <p:spPr>
          <a:xfrm>
            <a:off x="630176" y="1746095"/>
            <a:ext cx="6490151" cy="4259978"/>
          </a:xfrm>
        </p:spPr>
        <p:txBody>
          <a:bodyPr>
            <a:normAutofit/>
          </a:bodyPr>
          <a:lstStyle/>
          <a:p>
            <a:r>
              <a:rPr lang="en-US"/>
              <a:t>Identify the elements that form the system and their connections</a:t>
            </a:r>
          </a:p>
          <a:p>
            <a:r>
              <a:rPr lang="en-US"/>
              <a:t>Understand how data flow across different components and data stores</a:t>
            </a:r>
          </a:p>
          <a:p>
            <a:r>
              <a:rPr lang="en-US"/>
              <a:t>Mark where the level of trust changes</a:t>
            </a:r>
          </a:p>
          <a:p>
            <a:r>
              <a:rPr lang="en-US"/>
              <a:t>What have we overlooked? Where does data come from and who uses data? How is the system managed? Backup and log systems?</a:t>
            </a:r>
          </a:p>
          <a:p>
            <a:endParaRPr lang="en-US"/>
          </a:p>
        </p:txBody>
      </p:sp>
      <p:sp>
        <p:nvSpPr>
          <p:cNvPr id="4" name="Date Placeholder 3">
            <a:extLst>
              <a:ext uri="{FF2B5EF4-FFF2-40B4-BE49-F238E27FC236}">
                <a16:creationId xmlns:a16="http://schemas.microsoft.com/office/drawing/2014/main" id="{18FE7C18-A389-DB2C-7803-92410737DB0D}"/>
              </a:ext>
            </a:extLst>
          </p:cNvPr>
          <p:cNvSpPr>
            <a:spLocks noGrp="1"/>
          </p:cNvSpPr>
          <p:nvPr>
            <p:ph type="dt" sz="half" idx="10"/>
          </p:nvPr>
        </p:nvSpPr>
        <p:spPr/>
        <p:txBody>
          <a:bodyPr anchor="ctr">
            <a:normAutofit fontScale="92500" lnSpcReduction="20000"/>
          </a:bodyPr>
          <a:lstStyle/>
          <a:p>
            <a:pPr>
              <a:spcAft>
                <a:spcPts val="600"/>
              </a:spcAft>
            </a:pPr>
            <a:fld id="{1E31781D-1938-4D4D-8804-84A3CA642707}" type="datetime1">
              <a:rPr lang="da-DK" smtClean="0"/>
              <a:pPr>
                <a:spcAft>
                  <a:spcPts val="600"/>
                </a:spcAft>
              </a:pPr>
              <a:t>03-10-2025</a:t>
            </a:fld>
            <a:endParaRPr lang="da-DK"/>
          </a:p>
        </p:txBody>
      </p:sp>
      <p:sp>
        <p:nvSpPr>
          <p:cNvPr id="5" name="Footer Placeholder 4">
            <a:extLst>
              <a:ext uri="{FF2B5EF4-FFF2-40B4-BE49-F238E27FC236}">
                <a16:creationId xmlns:a16="http://schemas.microsoft.com/office/drawing/2014/main" id="{14E38E2D-E218-A367-F60C-59B207CA918B}"/>
              </a:ext>
            </a:extLst>
          </p:cNvPr>
          <p:cNvSpPr>
            <a:spLocks noGrp="1"/>
          </p:cNvSpPr>
          <p:nvPr>
            <p:ph type="ftr" sz="quarter" idx="11"/>
          </p:nvPr>
        </p:nvSpPr>
        <p:spPr/>
        <p:txBody>
          <a:bodyPr anchor="ctr">
            <a:normAutofit fontScale="92500" lnSpcReduction="20000"/>
          </a:bodyPr>
          <a:lstStyle/>
          <a:p>
            <a:pPr>
              <a:spcAft>
                <a:spcPts val="600"/>
              </a:spcAft>
            </a:pPr>
            <a:r>
              <a:rPr lang="da-DK"/>
              <a:t>cybersikker.alexandra.dk</a:t>
            </a:r>
          </a:p>
        </p:txBody>
      </p:sp>
      <p:sp>
        <p:nvSpPr>
          <p:cNvPr id="6" name="Slide Number Placeholder 5">
            <a:extLst>
              <a:ext uri="{FF2B5EF4-FFF2-40B4-BE49-F238E27FC236}">
                <a16:creationId xmlns:a16="http://schemas.microsoft.com/office/drawing/2014/main" id="{5B00B170-2EB0-20B3-6201-80590EFCA0C0}"/>
              </a:ext>
            </a:extLst>
          </p:cNvPr>
          <p:cNvSpPr>
            <a:spLocks noGrp="1"/>
          </p:cNvSpPr>
          <p:nvPr>
            <p:ph type="sldNum" sz="quarter" idx="12"/>
          </p:nvPr>
        </p:nvSpPr>
        <p:spPr/>
        <p:txBody>
          <a:bodyPr anchor="ctr">
            <a:normAutofit/>
          </a:bodyPr>
          <a:lstStyle/>
          <a:p>
            <a:pPr>
              <a:spcAft>
                <a:spcPts val="600"/>
              </a:spcAft>
            </a:pPr>
            <a:fld id="{D9FF5FAE-2060-B54F-BDDB-0825BCE6ACB8}" type="slidenum">
              <a:rPr lang="da-DK" smtClean="0"/>
              <a:pPr>
                <a:spcAft>
                  <a:spcPts val="600"/>
                </a:spcAft>
              </a:pPr>
              <a:t>66</a:t>
            </a:fld>
            <a:endParaRPr lang="da-DK"/>
          </a:p>
        </p:txBody>
      </p:sp>
      <p:pic>
        <p:nvPicPr>
          <p:cNvPr id="20" name="Content Placeholder 19" descr="A white paper with a pencil drawn on it&#10;&#10;Description automatically generated">
            <a:extLst>
              <a:ext uri="{FF2B5EF4-FFF2-40B4-BE49-F238E27FC236}">
                <a16:creationId xmlns:a16="http://schemas.microsoft.com/office/drawing/2014/main" id="{C845AB33-08D4-25AA-96A9-E0AD66A5E492}"/>
              </a:ext>
            </a:extLst>
          </p:cNvPr>
          <p:cNvPicPr>
            <a:picLocks noGrp="1" noChangeAspect="1"/>
          </p:cNvPicPr>
          <p:nvPr>
            <p:ph idx="13"/>
          </p:nvPr>
        </p:nvPicPr>
        <p:blipFill>
          <a:blip r:embed="rId2"/>
          <a:stretch>
            <a:fillRect/>
          </a:stretch>
        </p:blipFill>
        <p:spPr>
          <a:xfrm>
            <a:off x="7260111" y="2137594"/>
            <a:ext cx="4931889" cy="3476981"/>
          </a:xfrm>
          <a:noFill/>
        </p:spPr>
      </p:pic>
    </p:spTree>
    <p:extLst>
      <p:ext uri="{BB962C8B-B14F-4D97-AF65-F5344CB8AC3E}">
        <p14:creationId xmlns:p14="http://schemas.microsoft.com/office/powerpoint/2010/main" val="3813542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D557EBD9-F1AA-F880-1033-06577EAF9769}"/>
              </a:ext>
            </a:extLst>
          </p:cNvPr>
          <p:cNvSpPr>
            <a:spLocks noGrp="1"/>
          </p:cNvSpPr>
          <p:nvPr>
            <p:ph idx="1"/>
          </p:nvPr>
        </p:nvSpPr>
        <p:spPr>
          <a:xfrm>
            <a:off x="0" y="2939859"/>
            <a:ext cx="12192000" cy="978281"/>
          </a:xfrm>
        </p:spPr>
        <p:txBody>
          <a:bodyPr/>
          <a:lstStyle/>
          <a:p>
            <a:r>
              <a:rPr lang="da-DK"/>
              <a:t>Lunch</a:t>
            </a:r>
          </a:p>
        </p:txBody>
      </p:sp>
    </p:spTree>
    <p:extLst>
      <p:ext uri="{BB962C8B-B14F-4D97-AF65-F5344CB8AC3E}">
        <p14:creationId xmlns:p14="http://schemas.microsoft.com/office/powerpoint/2010/main" val="375678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A9618309-D911-4FC2-D2E0-75E97E4F9B5E}"/>
              </a:ext>
            </a:extLst>
          </p:cNvPr>
          <p:cNvSpPr>
            <a:spLocks noGrp="1"/>
          </p:cNvSpPr>
          <p:nvPr>
            <p:ph idx="1"/>
          </p:nvPr>
        </p:nvSpPr>
        <p:spPr>
          <a:xfrm>
            <a:off x="0" y="2939859"/>
            <a:ext cx="12192000" cy="978281"/>
          </a:xfrm>
        </p:spPr>
        <p:txBody>
          <a:bodyPr/>
          <a:lstStyle/>
          <a:p>
            <a:r>
              <a:rPr lang="en-GB"/>
              <a:t>Asset identification</a:t>
            </a:r>
          </a:p>
        </p:txBody>
      </p:sp>
    </p:spTree>
    <p:extLst>
      <p:ext uri="{BB962C8B-B14F-4D97-AF65-F5344CB8AC3E}">
        <p14:creationId xmlns:p14="http://schemas.microsoft.com/office/powerpoint/2010/main" val="1991386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A877-5852-D31F-57CA-1820A1FC7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15A51-0330-9C27-A53A-E2BF8D16FF7C}"/>
              </a:ext>
            </a:extLst>
          </p:cNvPr>
          <p:cNvSpPr>
            <a:spLocks noGrp="1"/>
          </p:cNvSpPr>
          <p:nvPr>
            <p:ph type="title"/>
          </p:nvPr>
        </p:nvSpPr>
        <p:spPr>
          <a:xfrm>
            <a:off x="613913" y="575153"/>
            <a:ext cx="10584015" cy="941136"/>
          </a:xfrm>
        </p:spPr>
        <p:txBody>
          <a:bodyPr/>
          <a:lstStyle/>
          <a:p>
            <a:r>
              <a:rPr lang="en-DK"/>
              <a:t>Asset Identification </a:t>
            </a:r>
          </a:p>
        </p:txBody>
      </p:sp>
      <p:sp>
        <p:nvSpPr>
          <p:cNvPr id="3" name="Content Placeholder 2">
            <a:extLst>
              <a:ext uri="{FF2B5EF4-FFF2-40B4-BE49-F238E27FC236}">
                <a16:creationId xmlns:a16="http://schemas.microsoft.com/office/drawing/2014/main" id="{BD1092F2-6028-3F11-439A-BC7BE294AC98}"/>
              </a:ext>
            </a:extLst>
          </p:cNvPr>
          <p:cNvSpPr>
            <a:spLocks noGrp="1"/>
          </p:cNvSpPr>
          <p:nvPr>
            <p:ph idx="1"/>
          </p:nvPr>
        </p:nvSpPr>
        <p:spPr>
          <a:xfrm>
            <a:off x="613913" y="1642854"/>
            <a:ext cx="6058574" cy="4140000"/>
          </a:xfrm>
        </p:spPr>
        <p:txBody>
          <a:bodyPr>
            <a:normAutofit lnSpcReduction="10000"/>
          </a:bodyPr>
          <a:lstStyle/>
          <a:p>
            <a:r>
              <a:rPr lang="en-DK" sz="2000"/>
              <a:t>Take the system architecture as the starting point</a:t>
            </a:r>
          </a:p>
          <a:p>
            <a:r>
              <a:rPr lang="en-DK" sz="2000"/>
              <a:t>Brainstorm: think abstract and broad</a:t>
            </a:r>
          </a:p>
          <a:p>
            <a:pPr lvl="1"/>
            <a:r>
              <a:rPr lang="en-DK" sz="2000"/>
              <a:t>List of business assets</a:t>
            </a:r>
          </a:p>
          <a:p>
            <a:pPr lvl="1"/>
            <a:r>
              <a:rPr lang="en-DK" sz="2000"/>
              <a:t>List of technical assets </a:t>
            </a:r>
          </a:p>
          <a:p>
            <a:pPr lvl="1"/>
            <a:r>
              <a:rPr lang="en-US" sz="2000"/>
              <a:t>C</a:t>
            </a:r>
            <a:r>
              <a:rPr lang="en-DK" sz="2000"/>
              <a:t>ombine the two lists</a:t>
            </a:r>
          </a:p>
          <a:p>
            <a:r>
              <a:rPr lang="en-US" sz="2000"/>
              <a:t>Keep the list abstract (but save the technical descriptions)</a:t>
            </a:r>
          </a:p>
          <a:p>
            <a:endParaRPr lang="en-US" sz="2000"/>
          </a:p>
          <a:p>
            <a:r>
              <a:rPr lang="en-US" sz="2000"/>
              <a:t>Identify data that are important to operate your system and business</a:t>
            </a:r>
          </a:p>
        </p:txBody>
      </p:sp>
      <p:sp>
        <p:nvSpPr>
          <p:cNvPr id="4" name="Date Placeholder 3">
            <a:extLst>
              <a:ext uri="{FF2B5EF4-FFF2-40B4-BE49-F238E27FC236}">
                <a16:creationId xmlns:a16="http://schemas.microsoft.com/office/drawing/2014/main" id="{9225AAD3-585D-20EE-ED8C-32BB616F5BBA}"/>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BAD1FBE0-1168-0442-821E-619FAA76DDE3}"/>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E9D0B714-3EB1-CFD4-C59B-C7F534069ADC}"/>
              </a:ext>
            </a:extLst>
          </p:cNvPr>
          <p:cNvSpPr>
            <a:spLocks noGrp="1"/>
          </p:cNvSpPr>
          <p:nvPr>
            <p:ph type="sldNum" sz="quarter" idx="12"/>
          </p:nvPr>
        </p:nvSpPr>
        <p:spPr/>
        <p:txBody>
          <a:bodyPr/>
          <a:lstStyle/>
          <a:p>
            <a:fld id="{D9FF5FAE-2060-B54F-BDDB-0825BCE6ACB8}" type="slidenum">
              <a:rPr lang="da-DK" smtClean="0"/>
              <a:pPr/>
              <a:t>69</a:t>
            </a:fld>
            <a:endParaRPr lang="da-DK"/>
          </a:p>
        </p:txBody>
      </p:sp>
      <p:pic>
        <p:nvPicPr>
          <p:cNvPr id="8" name="Billede 7">
            <a:extLst>
              <a:ext uri="{FF2B5EF4-FFF2-40B4-BE49-F238E27FC236}">
                <a16:creationId xmlns:a16="http://schemas.microsoft.com/office/drawing/2014/main" id="{AD3183D6-C6C3-24C4-8EE7-58468E7D83C0}"/>
              </a:ext>
            </a:extLst>
          </p:cNvPr>
          <p:cNvPicPr>
            <a:picLocks noChangeAspect="1"/>
          </p:cNvPicPr>
          <p:nvPr/>
        </p:nvPicPr>
        <p:blipFill>
          <a:blip r:embed="rId3"/>
          <a:stretch>
            <a:fillRect/>
          </a:stretch>
        </p:blipFill>
        <p:spPr>
          <a:xfrm>
            <a:off x="6883325" y="1848633"/>
            <a:ext cx="3093348" cy="4434214"/>
          </a:xfrm>
          <a:prstGeom prst="rect">
            <a:avLst/>
          </a:prstGeom>
        </p:spPr>
      </p:pic>
      <p:pic>
        <p:nvPicPr>
          <p:cNvPr id="9" name="Billede 8">
            <a:extLst>
              <a:ext uri="{FF2B5EF4-FFF2-40B4-BE49-F238E27FC236}">
                <a16:creationId xmlns:a16="http://schemas.microsoft.com/office/drawing/2014/main" id="{ACBBCA59-B9A8-3178-BBD3-F054DAFC8498}"/>
              </a:ext>
            </a:extLst>
          </p:cNvPr>
          <p:cNvPicPr>
            <a:picLocks noChangeAspect="1"/>
          </p:cNvPicPr>
          <p:nvPr/>
        </p:nvPicPr>
        <p:blipFill>
          <a:blip r:embed="rId4"/>
          <a:stretch>
            <a:fillRect/>
          </a:stretch>
        </p:blipFill>
        <p:spPr>
          <a:xfrm>
            <a:off x="9203467" y="60534"/>
            <a:ext cx="2915078" cy="4140000"/>
          </a:xfrm>
          <a:prstGeom prst="rect">
            <a:avLst/>
          </a:prstGeom>
        </p:spPr>
      </p:pic>
      <p:sp>
        <p:nvSpPr>
          <p:cNvPr id="10" name="Bøjet pil 9">
            <a:extLst>
              <a:ext uri="{FF2B5EF4-FFF2-40B4-BE49-F238E27FC236}">
                <a16:creationId xmlns:a16="http://schemas.microsoft.com/office/drawing/2014/main" id="{224BEE6B-740E-1FEB-F098-DE9232EE51A2}"/>
              </a:ext>
            </a:extLst>
          </p:cNvPr>
          <p:cNvSpPr/>
          <p:nvPr/>
        </p:nvSpPr>
        <p:spPr>
          <a:xfrm rot="5400000" flipH="1">
            <a:off x="9713767" y="3975760"/>
            <a:ext cx="1210145" cy="684333"/>
          </a:xfrm>
          <a:prstGeom prst="bentArrow">
            <a:avLst>
              <a:gd name="adj1" fmla="val 25000"/>
              <a:gd name="adj2" fmla="val 20901"/>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33266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7723E-A4F8-C2ED-2932-1B0B0B9FC52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4E9A83-C5DE-FEF1-F064-E775BBB7BD38}"/>
              </a:ext>
            </a:extLst>
          </p:cNvPr>
          <p:cNvSpPr>
            <a:spLocks noGrp="1"/>
          </p:cNvSpPr>
          <p:nvPr>
            <p:ph type="title"/>
          </p:nvPr>
        </p:nvSpPr>
        <p:spPr/>
        <p:txBody>
          <a:bodyPr/>
          <a:lstStyle/>
          <a:p>
            <a:r>
              <a:rPr lang="en-GB">
                <a:solidFill>
                  <a:schemeClr val="tx1"/>
                </a:solidFill>
              </a:rPr>
              <a:t>Template of risk:</a:t>
            </a:r>
          </a:p>
        </p:txBody>
      </p:sp>
      <p:sp>
        <p:nvSpPr>
          <p:cNvPr id="9" name="Content Placeholder 8">
            <a:extLst>
              <a:ext uri="{FF2B5EF4-FFF2-40B4-BE49-F238E27FC236}">
                <a16:creationId xmlns:a16="http://schemas.microsoft.com/office/drawing/2014/main" id="{409DA18A-E392-0908-622A-5A5C6DB9DE37}"/>
              </a:ext>
            </a:extLst>
          </p:cNvPr>
          <p:cNvSpPr>
            <a:spLocks noGrp="1"/>
          </p:cNvSpPr>
          <p:nvPr>
            <p:ph idx="1"/>
          </p:nvPr>
        </p:nvSpPr>
        <p:spPr/>
        <p:txBody>
          <a:bodyPr/>
          <a:lstStyle/>
          <a:p>
            <a:r>
              <a:rPr lang="en-US" sz="2800"/>
              <a:t>“</a:t>
            </a:r>
            <a:r>
              <a:rPr lang="en-US" sz="2800" b="1" i="1"/>
              <a:t>Threat agent</a:t>
            </a:r>
            <a:r>
              <a:rPr lang="en-US" sz="2800"/>
              <a:t> performs </a:t>
            </a:r>
            <a:r>
              <a:rPr lang="en-US" sz="2800" b="1" i="1"/>
              <a:t>threat</a:t>
            </a:r>
            <a:r>
              <a:rPr lang="en-US" sz="2800"/>
              <a:t> to achieve </a:t>
            </a:r>
            <a:r>
              <a:rPr lang="en-US" sz="2800" b="1" i="1"/>
              <a:t>consequence</a:t>
            </a:r>
            <a:r>
              <a:rPr lang="en-US" sz="2800"/>
              <a:t>”</a:t>
            </a:r>
            <a:endParaRPr lang="en-US"/>
          </a:p>
          <a:p>
            <a:endParaRPr lang="en-US"/>
          </a:p>
          <a:p>
            <a:endParaRPr lang="en-US"/>
          </a:p>
        </p:txBody>
      </p:sp>
      <p:pic>
        <p:nvPicPr>
          <p:cNvPr id="10" name="Billede 5">
            <a:extLst>
              <a:ext uri="{FF2B5EF4-FFF2-40B4-BE49-F238E27FC236}">
                <a16:creationId xmlns:a16="http://schemas.microsoft.com/office/drawing/2014/main" id="{45F33FB6-9195-1A5B-FF27-085374EAA62F}"/>
              </a:ext>
            </a:extLst>
          </p:cNvPr>
          <p:cNvPicPr>
            <a:picLocks noChangeAspect="1"/>
          </p:cNvPicPr>
          <p:nvPr/>
        </p:nvPicPr>
        <p:blipFill>
          <a:blip r:embed="rId2"/>
          <a:stretch>
            <a:fillRect/>
          </a:stretch>
        </p:blipFill>
        <p:spPr>
          <a:xfrm>
            <a:off x="619200" y="3381626"/>
            <a:ext cx="9372525" cy="3256737"/>
          </a:xfrm>
          <a:prstGeom prst="rect">
            <a:avLst/>
          </a:prstGeom>
        </p:spPr>
      </p:pic>
      <p:sp>
        <p:nvSpPr>
          <p:cNvPr id="11" name="Arrow: Right 10">
            <a:extLst>
              <a:ext uri="{FF2B5EF4-FFF2-40B4-BE49-F238E27FC236}">
                <a16:creationId xmlns:a16="http://schemas.microsoft.com/office/drawing/2014/main" id="{07DD74B4-4FF9-38A4-9EDE-FAB7081B6D4C}"/>
              </a:ext>
            </a:extLst>
          </p:cNvPr>
          <p:cNvSpPr/>
          <p:nvPr/>
        </p:nvSpPr>
        <p:spPr>
          <a:xfrm rot="17158271">
            <a:off x="849093" y="2500255"/>
            <a:ext cx="1434006"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2" name="Arrow: Right 11">
            <a:extLst>
              <a:ext uri="{FF2B5EF4-FFF2-40B4-BE49-F238E27FC236}">
                <a16:creationId xmlns:a16="http://schemas.microsoft.com/office/drawing/2014/main" id="{C5263508-7312-2774-47B7-65A916EDC7B8}"/>
              </a:ext>
            </a:extLst>
          </p:cNvPr>
          <p:cNvSpPr/>
          <p:nvPr/>
        </p:nvSpPr>
        <p:spPr>
          <a:xfrm rot="16200000">
            <a:off x="4966081" y="2462593"/>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3" name="Arrow: Right 12">
            <a:extLst>
              <a:ext uri="{FF2B5EF4-FFF2-40B4-BE49-F238E27FC236}">
                <a16:creationId xmlns:a16="http://schemas.microsoft.com/office/drawing/2014/main" id="{2A0F1212-32B2-928D-728D-4E75609065B6}"/>
              </a:ext>
            </a:extLst>
          </p:cNvPr>
          <p:cNvSpPr/>
          <p:nvPr/>
        </p:nvSpPr>
        <p:spPr>
          <a:xfrm rot="16045077">
            <a:off x="8607171" y="250025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4" name="Arrow: Right 13">
            <a:extLst>
              <a:ext uri="{FF2B5EF4-FFF2-40B4-BE49-F238E27FC236}">
                <a16:creationId xmlns:a16="http://schemas.microsoft.com/office/drawing/2014/main" id="{ADE42FAA-3E53-BB00-D63A-2745EFDD1C5E}"/>
              </a:ext>
            </a:extLst>
          </p:cNvPr>
          <p:cNvSpPr/>
          <p:nvPr/>
        </p:nvSpPr>
        <p:spPr>
          <a:xfrm rot="16762977">
            <a:off x="7304976" y="244414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5" name="Arrow: Right 14">
            <a:extLst>
              <a:ext uri="{FF2B5EF4-FFF2-40B4-BE49-F238E27FC236}">
                <a16:creationId xmlns:a16="http://schemas.microsoft.com/office/drawing/2014/main" id="{424334EA-85FD-2EAB-F738-1806AC2EC42E}"/>
              </a:ext>
            </a:extLst>
          </p:cNvPr>
          <p:cNvSpPr/>
          <p:nvPr/>
        </p:nvSpPr>
        <p:spPr>
          <a:xfrm rot="19194295">
            <a:off x="3171822" y="2576455"/>
            <a:ext cx="1771137"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11958436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4AED3-8060-656B-0F3A-97AF9948A6B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536A8BA-FF8D-4A28-90E3-F1C968F14563}"/>
              </a:ext>
            </a:extLst>
          </p:cNvPr>
          <p:cNvSpPr>
            <a:spLocks noGrp="1"/>
          </p:cNvSpPr>
          <p:nvPr>
            <p:ph type="title"/>
          </p:nvPr>
        </p:nvSpPr>
        <p:spPr>
          <a:xfrm>
            <a:off x="803992" y="675029"/>
            <a:ext cx="10584015" cy="941136"/>
          </a:xfrm>
        </p:spPr>
        <p:txBody>
          <a:bodyPr/>
          <a:lstStyle/>
          <a:p>
            <a:r>
              <a:rPr lang="en-GB">
                <a:solidFill>
                  <a:srgbClr val="003843"/>
                </a:solidFill>
              </a:rPr>
              <a:t>Asset Identification - Example</a:t>
            </a:r>
          </a:p>
        </p:txBody>
      </p:sp>
      <p:sp>
        <p:nvSpPr>
          <p:cNvPr id="3" name="Pladsholder til indhold 2">
            <a:extLst>
              <a:ext uri="{FF2B5EF4-FFF2-40B4-BE49-F238E27FC236}">
                <a16:creationId xmlns:a16="http://schemas.microsoft.com/office/drawing/2014/main" id="{6015A07F-F5DD-476D-5C7D-01CA8BF11C96}"/>
              </a:ext>
            </a:extLst>
          </p:cNvPr>
          <p:cNvSpPr>
            <a:spLocks noGrp="1"/>
          </p:cNvSpPr>
          <p:nvPr>
            <p:ph idx="1"/>
          </p:nvPr>
        </p:nvSpPr>
        <p:spPr>
          <a:xfrm>
            <a:off x="609600" y="1802359"/>
            <a:ext cx="7704756" cy="2494081"/>
          </a:xfrm>
        </p:spPr>
        <p:txBody>
          <a:bodyPr>
            <a:normAutofit lnSpcReduction="10000"/>
          </a:bodyPr>
          <a:lstStyle/>
          <a:p>
            <a:r>
              <a:rPr lang="en-GB"/>
              <a:t>Assets:</a:t>
            </a:r>
          </a:p>
          <a:p>
            <a:pPr lvl="2"/>
            <a:r>
              <a:rPr lang="en-GB"/>
              <a:t>Lock/unlock commands</a:t>
            </a:r>
          </a:p>
          <a:p>
            <a:pPr lvl="2"/>
            <a:r>
              <a:rPr lang="en-GB"/>
              <a:t>Access credentials - users (passwords, keys)</a:t>
            </a:r>
          </a:p>
          <a:p>
            <a:pPr lvl="2"/>
            <a:r>
              <a:rPr lang="en-GB"/>
              <a:t>Access credentials - systems </a:t>
            </a:r>
          </a:p>
          <a:p>
            <a:pPr lvl="2"/>
            <a:r>
              <a:rPr lang="en-GB"/>
              <a:t>User data (including users access control list)</a:t>
            </a:r>
          </a:p>
          <a:p>
            <a:pPr lvl="2"/>
            <a:r>
              <a:rPr lang="en-GB"/>
              <a:t>Log data</a:t>
            </a:r>
          </a:p>
        </p:txBody>
      </p:sp>
      <p:sp>
        <p:nvSpPr>
          <p:cNvPr id="4" name="Pladsholder til dato 3">
            <a:extLst>
              <a:ext uri="{FF2B5EF4-FFF2-40B4-BE49-F238E27FC236}">
                <a16:creationId xmlns:a16="http://schemas.microsoft.com/office/drawing/2014/main" id="{50DFF597-9095-24C8-34B7-D181406F811F}"/>
              </a:ext>
            </a:extLst>
          </p:cNvPr>
          <p:cNvSpPr>
            <a:spLocks noGrp="1"/>
          </p:cNvSpPr>
          <p:nvPr>
            <p:ph type="dt" sz="half" idx="2"/>
          </p:nvPr>
        </p:nvSpPr>
        <p:spPr/>
        <p:txBody>
          <a:bodyPr/>
          <a:lstStyle/>
          <a:p>
            <a:fld id="{D7CFB448-4497-634F-84D3-92393316B1F2}" type="datetime1">
              <a:rPr lang="da-DK" smtClean="0"/>
              <a:t>03-10-2025</a:t>
            </a:fld>
            <a:endParaRPr lang="en-US"/>
          </a:p>
        </p:txBody>
      </p:sp>
      <p:sp>
        <p:nvSpPr>
          <p:cNvPr id="5" name="Pladsholder til slidenummer 4">
            <a:extLst>
              <a:ext uri="{FF2B5EF4-FFF2-40B4-BE49-F238E27FC236}">
                <a16:creationId xmlns:a16="http://schemas.microsoft.com/office/drawing/2014/main" id="{0646C886-85D7-140E-4AA9-C0FECA664F5A}"/>
              </a:ext>
            </a:extLst>
          </p:cNvPr>
          <p:cNvSpPr>
            <a:spLocks noGrp="1"/>
          </p:cNvSpPr>
          <p:nvPr>
            <p:ph type="sldNum" sz="quarter" idx="4"/>
          </p:nvPr>
        </p:nvSpPr>
        <p:spPr/>
        <p:txBody>
          <a:bodyPr/>
          <a:lstStyle/>
          <a:p>
            <a:r>
              <a:rPr lang="en-US"/>
              <a:t>Side </a:t>
            </a:r>
            <a:fld id="{B31F58FA-AA52-8C4C-80EE-5138FFA45F49}" type="slidenum">
              <a:rPr lang="en-US" smtClean="0"/>
              <a:pPr/>
              <a:t>70</a:t>
            </a:fld>
            <a:endParaRPr lang="en-US"/>
          </a:p>
        </p:txBody>
      </p:sp>
      <p:pic>
        <p:nvPicPr>
          <p:cNvPr id="6" name="Billede 5">
            <a:extLst>
              <a:ext uri="{FF2B5EF4-FFF2-40B4-BE49-F238E27FC236}">
                <a16:creationId xmlns:a16="http://schemas.microsoft.com/office/drawing/2014/main" id="{348FE6A0-844C-A957-11DD-22C36AD53385}"/>
              </a:ext>
            </a:extLst>
          </p:cNvPr>
          <p:cNvPicPr>
            <a:picLocks noChangeAspect="1"/>
          </p:cNvPicPr>
          <p:nvPr/>
        </p:nvPicPr>
        <p:blipFill>
          <a:blip r:embed="rId3"/>
          <a:stretch>
            <a:fillRect/>
          </a:stretch>
        </p:blipFill>
        <p:spPr>
          <a:xfrm>
            <a:off x="8539368" y="864296"/>
            <a:ext cx="3549464" cy="5129408"/>
          </a:xfrm>
          <a:prstGeom prst="rect">
            <a:avLst/>
          </a:prstGeom>
        </p:spPr>
      </p:pic>
      <p:pic>
        <p:nvPicPr>
          <p:cNvPr id="7" name="Picture 6" descr="A picture containing text, diagram, screenshot, line&#10;&#10;Description automatically generated">
            <a:extLst>
              <a:ext uri="{FF2B5EF4-FFF2-40B4-BE49-F238E27FC236}">
                <a16:creationId xmlns:a16="http://schemas.microsoft.com/office/drawing/2014/main" id="{81C5D5C0-5681-EF83-9062-7AD865D4F3E6}"/>
              </a:ext>
            </a:extLst>
          </p:cNvPr>
          <p:cNvPicPr>
            <a:picLocks noChangeAspect="1"/>
          </p:cNvPicPr>
          <p:nvPr/>
        </p:nvPicPr>
        <p:blipFill>
          <a:blip r:embed="rId4"/>
          <a:stretch>
            <a:fillRect/>
          </a:stretch>
        </p:blipFill>
        <p:spPr>
          <a:xfrm>
            <a:off x="7350365" y="3614696"/>
            <a:ext cx="4108210" cy="2905564"/>
          </a:xfrm>
          <a:prstGeom prst="rect">
            <a:avLst/>
          </a:prstGeom>
        </p:spPr>
      </p:pic>
    </p:spTree>
    <p:extLst>
      <p:ext uri="{BB962C8B-B14F-4D97-AF65-F5344CB8AC3E}">
        <p14:creationId xmlns:p14="http://schemas.microsoft.com/office/powerpoint/2010/main" val="129930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530DE9-70F7-FB6A-4C3A-A3D4791B733C}"/>
              </a:ext>
            </a:extLst>
          </p:cNvPr>
          <p:cNvSpPr>
            <a:spLocks noGrp="1"/>
          </p:cNvSpPr>
          <p:nvPr>
            <p:ph type="title"/>
          </p:nvPr>
        </p:nvSpPr>
        <p:spPr/>
        <p:txBody>
          <a:bodyPr/>
          <a:lstStyle/>
          <a:p>
            <a:r>
              <a:rPr lang="en-DK"/>
              <a:t>Task: Identify your assets</a:t>
            </a:r>
          </a:p>
        </p:txBody>
      </p:sp>
      <p:sp>
        <p:nvSpPr>
          <p:cNvPr id="8" name="Content Placeholder 7">
            <a:extLst>
              <a:ext uri="{FF2B5EF4-FFF2-40B4-BE49-F238E27FC236}">
                <a16:creationId xmlns:a16="http://schemas.microsoft.com/office/drawing/2014/main" id="{D9ECD5DD-7A38-EB43-EF02-171C619531FC}"/>
              </a:ext>
            </a:extLst>
          </p:cNvPr>
          <p:cNvSpPr>
            <a:spLocks noGrp="1"/>
          </p:cNvSpPr>
          <p:nvPr>
            <p:ph idx="1"/>
          </p:nvPr>
        </p:nvSpPr>
        <p:spPr>
          <a:xfrm>
            <a:off x="899999" y="1980000"/>
            <a:ext cx="7089758" cy="3922278"/>
          </a:xfrm>
        </p:spPr>
        <p:txBody>
          <a:bodyPr>
            <a:normAutofit/>
          </a:bodyPr>
          <a:lstStyle/>
          <a:p>
            <a:r>
              <a:rPr lang="en-GB"/>
              <a:t>Identify data that are important to operate your system and business</a:t>
            </a:r>
          </a:p>
          <a:p>
            <a:r>
              <a:rPr lang="en-DK"/>
              <a:t>Make one list, think both business-wise and technically</a:t>
            </a:r>
          </a:p>
          <a:p>
            <a:r>
              <a:rPr lang="en-DK"/>
              <a:t>Is there anything on the system drawing that is not on the list and vica versa?</a:t>
            </a:r>
          </a:p>
        </p:txBody>
      </p:sp>
      <p:sp>
        <p:nvSpPr>
          <p:cNvPr id="4" name="Date Placeholder 3">
            <a:extLst>
              <a:ext uri="{FF2B5EF4-FFF2-40B4-BE49-F238E27FC236}">
                <a16:creationId xmlns:a16="http://schemas.microsoft.com/office/drawing/2014/main" id="{8B0E1BA3-6E72-9282-00A9-618A1C87CCD3}"/>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4E9FE159-F845-59C4-5623-2A7F1DBA389A}"/>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7F448E39-A6F6-E500-A141-96D661709BEE}"/>
              </a:ext>
            </a:extLst>
          </p:cNvPr>
          <p:cNvSpPr>
            <a:spLocks noGrp="1"/>
          </p:cNvSpPr>
          <p:nvPr>
            <p:ph type="sldNum" sz="quarter" idx="12"/>
          </p:nvPr>
        </p:nvSpPr>
        <p:spPr/>
        <p:txBody>
          <a:bodyPr/>
          <a:lstStyle/>
          <a:p>
            <a:fld id="{D9FF5FAE-2060-B54F-BDDB-0825BCE6ACB8}" type="slidenum">
              <a:rPr lang="da-DK" smtClean="0"/>
              <a:pPr/>
              <a:t>71</a:t>
            </a:fld>
            <a:endParaRPr lang="da-DK"/>
          </a:p>
        </p:txBody>
      </p:sp>
      <p:pic>
        <p:nvPicPr>
          <p:cNvPr id="10" name="Billede 5">
            <a:extLst>
              <a:ext uri="{FF2B5EF4-FFF2-40B4-BE49-F238E27FC236}">
                <a16:creationId xmlns:a16="http://schemas.microsoft.com/office/drawing/2014/main" id="{C96BDBBB-3A81-26E0-A917-FA2CC276EAC7}"/>
              </a:ext>
            </a:extLst>
          </p:cNvPr>
          <p:cNvPicPr>
            <a:picLocks noGrp="1" noChangeAspect="1"/>
          </p:cNvPicPr>
          <p:nvPr>
            <p:ph idx="13"/>
          </p:nvPr>
        </p:nvPicPr>
        <p:blipFill>
          <a:blip r:embed="rId2"/>
          <a:stretch>
            <a:fillRect/>
          </a:stretch>
        </p:blipFill>
        <p:spPr>
          <a:xfrm>
            <a:off x="8153400" y="604386"/>
            <a:ext cx="3909170" cy="5649228"/>
          </a:xfrm>
          <a:prstGeom prst="rect">
            <a:avLst/>
          </a:prstGeom>
        </p:spPr>
      </p:pic>
    </p:spTree>
    <p:extLst>
      <p:ext uri="{BB962C8B-B14F-4D97-AF65-F5344CB8AC3E}">
        <p14:creationId xmlns:p14="http://schemas.microsoft.com/office/powerpoint/2010/main" val="2282266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C0D26324-F067-1FB4-C099-6313AFAE066A}"/>
              </a:ext>
            </a:extLst>
          </p:cNvPr>
          <p:cNvSpPr>
            <a:spLocks noGrp="1"/>
          </p:cNvSpPr>
          <p:nvPr>
            <p:ph idx="1"/>
          </p:nvPr>
        </p:nvSpPr>
        <p:spPr>
          <a:xfrm>
            <a:off x="0" y="2939859"/>
            <a:ext cx="12192000" cy="978281"/>
          </a:xfrm>
        </p:spPr>
        <p:txBody>
          <a:bodyPr/>
          <a:lstStyle/>
          <a:p>
            <a:r>
              <a:rPr lang="da-DK"/>
              <a:t>Asset </a:t>
            </a:r>
            <a:r>
              <a:rPr lang="da-DK" err="1"/>
              <a:t>Requirements</a:t>
            </a:r>
            <a:endParaRPr lang="da-DK"/>
          </a:p>
        </p:txBody>
      </p:sp>
    </p:spTree>
    <p:extLst>
      <p:ext uri="{BB962C8B-B14F-4D97-AF65-F5344CB8AC3E}">
        <p14:creationId xmlns:p14="http://schemas.microsoft.com/office/powerpoint/2010/main" val="3588819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88321-53D7-D91C-369D-558ED72C7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89AAF-F1D4-BC2E-3320-40D11119AE7E}"/>
              </a:ext>
            </a:extLst>
          </p:cNvPr>
          <p:cNvSpPr>
            <a:spLocks noGrp="1"/>
          </p:cNvSpPr>
          <p:nvPr>
            <p:ph type="title"/>
          </p:nvPr>
        </p:nvSpPr>
        <p:spPr/>
        <p:txBody>
          <a:bodyPr/>
          <a:lstStyle/>
          <a:p>
            <a:r>
              <a:rPr lang="en-DK"/>
              <a:t>Asset Requirements </a:t>
            </a:r>
          </a:p>
        </p:txBody>
      </p:sp>
      <p:sp>
        <p:nvSpPr>
          <p:cNvPr id="3" name="Content Placeholder 2">
            <a:extLst>
              <a:ext uri="{FF2B5EF4-FFF2-40B4-BE49-F238E27FC236}">
                <a16:creationId xmlns:a16="http://schemas.microsoft.com/office/drawing/2014/main" id="{9D004189-AAD8-77D7-B9AB-E7C7B97D0A10}"/>
              </a:ext>
            </a:extLst>
          </p:cNvPr>
          <p:cNvSpPr>
            <a:spLocks noGrp="1"/>
          </p:cNvSpPr>
          <p:nvPr>
            <p:ph idx="1"/>
          </p:nvPr>
        </p:nvSpPr>
        <p:spPr>
          <a:xfrm>
            <a:off x="899998" y="1661136"/>
            <a:ext cx="6811441" cy="4476864"/>
          </a:xfrm>
        </p:spPr>
        <p:txBody>
          <a:bodyPr>
            <a:normAutofit/>
          </a:bodyPr>
          <a:lstStyle/>
          <a:p>
            <a:r>
              <a:rPr lang="en-DK"/>
              <a:t>Overall goal: Assess how important the individual assets are (and why)</a:t>
            </a:r>
          </a:p>
          <a:p>
            <a:r>
              <a:rPr lang="en-DK"/>
              <a:t>CIA</a:t>
            </a:r>
          </a:p>
          <a:p>
            <a:pPr lvl="1"/>
            <a:r>
              <a:rPr lang="en-DK" sz="2000"/>
              <a:t>Confidentiality - </a:t>
            </a:r>
            <a:r>
              <a:rPr lang="en-US" sz="2000"/>
              <a:t>data is kept confidential from unauthorized individuals</a:t>
            </a:r>
          </a:p>
          <a:p>
            <a:pPr lvl="1"/>
            <a:r>
              <a:rPr lang="en-US" sz="2000"/>
              <a:t>Integrity – data can only be modified by authorized individuals</a:t>
            </a:r>
          </a:p>
          <a:p>
            <a:pPr lvl="1"/>
            <a:r>
              <a:rPr lang="en-US" sz="2000"/>
              <a:t>Availability – data is available when needed</a:t>
            </a:r>
          </a:p>
          <a:p>
            <a:r>
              <a:rPr lang="en-DK"/>
              <a:t>Asset requirements have a direct correlation to assessing threats on the asset itself</a:t>
            </a:r>
          </a:p>
          <a:p>
            <a:endParaRPr lang="en-DK"/>
          </a:p>
          <a:p>
            <a:endParaRPr lang="en-DK"/>
          </a:p>
        </p:txBody>
      </p:sp>
      <p:sp>
        <p:nvSpPr>
          <p:cNvPr id="4" name="Date Placeholder 3">
            <a:extLst>
              <a:ext uri="{FF2B5EF4-FFF2-40B4-BE49-F238E27FC236}">
                <a16:creationId xmlns:a16="http://schemas.microsoft.com/office/drawing/2014/main" id="{5C214648-8BA8-94BB-6702-57164F48FF77}"/>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044881D8-3CB0-60AC-829F-BBFA16BAF89D}"/>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F01165A6-9711-7BF9-2D21-FEB615CB727E}"/>
              </a:ext>
            </a:extLst>
          </p:cNvPr>
          <p:cNvSpPr>
            <a:spLocks noGrp="1"/>
          </p:cNvSpPr>
          <p:nvPr>
            <p:ph type="sldNum" sz="quarter" idx="12"/>
          </p:nvPr>
        </p:nvSpPr>
        <p:spPr/>
        <p:txBody>
          <a:bodyPr/>
          <a:lstStyle/>
          <a:p>
            <a:fld id="{D9FF5FAE-2060-B54F-BDDB-0825BCE6ACB8}" type="slidenum">
              <a:rPr lang="da-DK" smtClean="0"/>
              <a:pPr/>
              <a:t>73</a:t>
            </a:fld>
            <a:endParaRPr lang="da-DK"/>
          </a:p>
        </p:txBody>
      </p:sp>
      <p:pic>
        <p:nvPicPr>
          <p:cNvPr id="9" name="Picture 8" descr="A white and blue poster with text&#10;&#10;Description automatically generated with medium confidence">
            <a:extLst>
              <a:ext uri="{FF2B5EF4-FFF2-40B4-BE49-F238E27FC236}">
                <a16:creationId xmlns:a16="http://schemas.microsoft.com/office/drawing/2014/main" id="{9DCE1050-62FE-EA2B-01A1-44864727BDAF}"/>
              </a:ext>
            </a:extLst>
          </p:cNvPr>
          <p:cNvPicPr>
            <a:picLocks noChangeAspect="1"/>
          </p:cNvPicPr>
          <p:nvPr/>
        </p:nvPicPr>
        <p:blipFill>
          <a:blip r:embed="rId3"/>
          <a:stretch>
            <a:fillRect/>
          </a:stretch>
        </p:blipFill>
        <p:spPr>
          <a:xfrm>
            <a:off x="7711439" y="436698"/>
            <a:ext cx="4301546" cy="5919651"/>
          </a:xfrm>
          <a:prstGeom prst="rect">
            <a:avLst/>
          </a:prstGeom>
        </p:spPr>
      </p:pic>
    </p:spTree>
    <p:extLst>
      <p:ext uri="{BB962C8B-B14F-4D97-AF65-F5344CB8AC3E}">
        <p14:creationId xmlns:p14="http://schemas.microsoft.com/office/powerpoint/2010/main" val="1119924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80FB3-EFFC-0AAC-6940-A155382F5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7238C-4BB1-337B-5763-A9B7BF403BCC}"/>
              </a:ext>
            </a:extLst>
          </p:cNvPr>
          <p:cNvSpPr>
            <a:spLocks noGrp="1"/>
          </p:cNvSpPr>
          <p:nvPr>
            <p:ph type="title"/>
          </p:nvPr>
        </p:nvSpPr>
        <p:spPr>
          <a:xfrm>
            <a:off x="703156" y="433468"/>
            <a:ext cx="11216523" cy="1185470"/>
          </a:xfrm>
        </p:spPr>
        <p:txBody>
          <a:bodyPr>
            <a:normAutofit/>
          </a:bodyPr>
          <a:lstStyle/>
          <a:p>
            <a:r>
              <a:rPr lang="en-GB">
                <a:solidFill>
                  <a:srgbClr val="003843"/>
                </a:solidFill>
              </a:rPr>
              <a:t>Asset Requirements – Example: </a:t>
            </a:r>
            <a:br>
              <a:rPr lang="en-GB">
                <a:solidFill>
                  <a:srgbClr val="003843"/>
                </a:solidFill>
              </a:rPr>
            </a:br>
            <a:r>
              <a:rPr lang="en-GB">
                <a:solidFill>
                  <a:srgbClr val="003843"/>
                </a:solidFill>
              </a:rPr>
              <a:t>Lock/unlock commands</a:t>
            </a:r>
            <a:endParaRPr lang="en-US">
              <a:solidFill>
                <a:srgbClr val="003843"/>
              </a:solidFill>
            </a:endParaRPr>
          </a:p>
        </p:txBody>
      </p:sp>
      <p:sp>
        <p:nvSpPr>
          <p:cNvPr id="3" name="Content Placeholder 2">
            <a:extLst>
              <a:ext uri="{FF2B5EF4-FFF2-40B4-BE49-F238E27FC236}">
                <a16:creationId xmlns:a16="http://schemas.microsoft.com/office/drawing/2014/main" id="{AFF25A3F-F59D-D86A-86AD-9363ED277C45}"/>
              </a:ext>
            </a:extLst>
          </p:cNvPr>
          <p:cNvSpPr>
            <a:spLocks noGrp="1"/>
          </p:cNvSpPr>
          <p:nvPr>
            <p:ph idx="1"/>
          </p:nvPr>
        </p:nvSpPr>
        <p:spPr>
          <a:xfrm>
            <a:off x="703156" y="1768839"/>
            <a:ext cx="8564140" cy="4167265"/>
          </a:xfrm>
        </p:spPr>
        <p:txBody>
          <a:bodyPr vert="horz" lIns="0" tIns="0" rIns="0" bIns="0" rtlCol="0" anchor="t">
            <a:normAutofit fontScale="92500"/>
          </a:bodyPr>
          <a:lstStyle/>
          <a:p>
            <a:r>
              <a:rPr lang="en-GB"/>
              <a:t>Description: The command that causes the lock to lock or unlock. Send from the cloud solution, via IoT gateway to the lock.</a:t>
            </a:r>
          </a:p>
          <a:p>
            <a:endParaRPr lang="en-GB"/>
          </a:p>
          <a:p>
            <a:r>
              <a:rPr lang="en-GB"/>
              <a:t>CIA:</a:t>
            </a:r>
          </a:p>
          <a:p>
            <a:pPr lvl="2"/>
            <a:r>
              <a:rPr lang="en-GB"/>
              <a:t>Confidentiality – Data can be used to conclude when a person is at home/left the building (in consumer market) (Score: 3)</a:t>
            </a:r>
          </a:p>
          <a:p>
            <a:pPr lvl="2"/>
            <a:r>
              <a:rPr lang="en-GB"/>
              <a:t>Integrity – If data can be manipulated, the function of the lock can be affected (Score: 4) </a:t>
            </a:r>
          </a:p>
          <a:p>
            <a:pPr lvl="2"/>
            <a:r>
              <a:rPr lang="en-GB"/>
              <a:t>Availability – If the commands can be blocked, the lock will not work (Score: 4)</a:t>
            </a:r>
          </a:p>
          <a:p>
            <a:endParaRPr lang="en-GB"/>
          </a:p>
        </p:txBody>
      </p:sp>
      <p:pic>
        <p:nvPicPr>
          <p:cNvPr id="6" name="Picture 5">
            <a:extLst>
              <a:ext uri="{FF2B5EF4-FFF2-40B4-BE49-F238E27FC236}">
                <a16:creationId xmlns:a16="http://schemas.microsoft.com/office/drawing/2014/main" id="{0B47B764-CE95-4507-1E64-ECBF718010B4}"/>
              </a:ext>
            </a:extLst>
          </p:cNvPr>
          <p:cNvPicPr>
            <a:picLocks noChangeAspect="1"/>
          </p:cNvPicPr>
          <p:nvPr/>
        </p:nvPicPr>
        <p:blipFill>
          <a:blip r:embed="rId3"/>
          <a:stretch>
            <a:fillRect/>
          </a:stretch>
        </p:blipFill>
        <p:spPr>
          <a:xfrm>
            <a:off x="9267296" y="2350293"/>
            <a:ext cx="2852173" cy="2157413"/>
          </a:xfrm>
          <a:prstGeom prst="rect">
            <a:avLst/>
          </a:prstGeom>
        </p:spPr>
      </p:pic>
    </p:spTree>
    <p:extLst>
      <p:ext uri="{BB962C8B-B14F-4D97-AF65-F5344CB8AC3E}">
        <p14:creationId xmlns:p14="http://schemas.microsoft.com/office/powerpoint/2010/main" val="330804181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593253-C0F8-2795-B12E-B733697A48BD}"/>
              </a:ext>
            </a:extLst>
          </p:cNvPr>
          <p:cNvSpPr>
            <a:spLocks noGrp="1"/>
          </p:cNvSpPr>
          <p:nvPr>
            <p:ph type="title"/>
          </p:nvPr>
        </p:nvSpPr>
        <p:spPr/>
        <p:txBody>
          <a:bodyPr/>
          <a:lstStyle/>
          <a:p>
            <a:r>
              <a:rPr lang="en-DK"/>
              <a:t>Task: Asset requirements</a:t>
            </a:r>
          </a:p>
        </p:txBody>
      </p:sp>
      <p:sp>
        <p:nvSpPr>
          <p:cNvPr id="8" name="Content Placeholder 7">
            <a:extLst>
              <a:ext uri="{FF2B5EF4-FFF2-40B4-BE49-F238E27FC236}">
                <a16:creationId xmlns:a16="http://schemas.microsoft.com/office/drawing/2014/main" id="{789E009A-3227-5A47-35DB-6469B68086F6}"/>
              </a:ext>
            </a:extLst>
          </p:cNvPr>
          <p:cNvSpPr>
            <a:spLocks noGrp="1"/>
          </p:cNvSpPr>
          <p:nvPr>
            <p:ph idx="1"/>
          </p:nvPr>
        </p:nvSpPr>
        <p:spPr>
          <a:xfrm>
            <a:off x="899999" y="1980000"/>
            <a:ext cx="7089758" cy="3888550"/>
          </a:xfrm>
        </p:spPr>
        <p:txBody>
          <a:bodyPr>
            <a:normAutofit fontScale="92500"/>
          </a:bodyPr>
          <a:lstStyle/>
          <a:p>
            <a:r>
              <a:rPr lang="en-GB"/>
              <a:t>CIA</a:t>
            </a:r>
          </a:p>
          <a:p>
            <a:pPr lvl="1"/>
            <a:r>
              <a:rPr lang="en-GB"/>
              <a:t>Confidentiality - data is kept confidential from unauthorized individuals </a:t>
            </a:r>
          </a:p>
          <a:p>
            <a:pPr lvl="2"/>
            <a:r>
              <a:rPr lang="en-GB"/>
              <a:t>Should data be kept secret?</a:t>
            </a:r>
          </a:p>
          <a:p>
            <a:pPr lvl="1"/>
            <a:r>
              <a:rPr lang="en-GB"/>
              <a:t>Integrity - data can only be modified by authorized individuals </a:t>
            </a:r>
          </a:p>
          <a:p>
            <a:pPr lvl="2"/>
            <a:r>
              <a:rPr lang="en-GB"/>
              <a:t>What are the consequences of incorrect data?</a:t>
            </a:r>
          </a:p>
          <a:p>
            <a:pPr lvl="1"/>
            <a:r>
              <a:rPr lang="en-GB"/>
              <a:t>Availability - data is available when needed </a:t>
            </a:r>
          </a:p>
          <a:p>
            <a:pPr lvl="2"/>
            <a:r>
              <a:rPr lang="en-GB"/>
              <a:t>Should data be available? How long can data be unavailable?</a:t>
            </a:r>
          </a:p>
          <a:p>
            <a:endParaRPr lang="en-DK"/>
          </a:p>
        </p:txBody>
      </p:sp>
      <p:sp>
        <p:nvSpPr>
          <p:cNvPr id="4" name="Date Placeholder 3">
            <a:extLst>
              <a:ext uri="{FF2B5EF4-FFF2-40B4-BE49-F238E27FC236}">
                <a16:creationId xmlns:a16="http://schemas.microsoft.com/office/drawing/2014/main" id="{11C0C12D-D689-B793-76D0-67080243B795}"/>
              </a:ext>
            </a:extLst>
          </p:cNvPr>
          <p:cNvSpPr>
            <a:spLocks noGrp="1"/>
          </p:cNvSpPr>
          <p:nvPr>
            <p:ph type="dt" sz="half" idx="10"/>
          </p:nvPr>
        </p:nvSpPr>
        <p:spPr/>
        <p:txBody>
          <a:bodyPr/>
          <a:lstStyle/>
          <a:p>
            <a:fld id="{D7CFB448-4497-634F-84D3-92393316B1F2}" type="datetime1">
              <a:rPr lang="da-DK" smtClean="0"/>
              <a:t>03-10-2025</a:t>
            </a:fld>
            <a:endParaRPr lang="en-US"/>
          </a:p>
        </p:txBody>
      </p:sp>
      <p:sp>
        <p:nvSpPr>
          <p:cNvPr id="5" name="Footer Placeholder 4">
            <a:extLst>
              <a:ext uri="{FF2B5EF4-FFF2-40B4-BE49-F238E27FC236}">
                <a16:creationId xmlns:a16="http://schemas.microsoft.com/office/drawing/2014/main" id="{EC147997-B533-2743-2EAC-5772D4E802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5C6FF-10BD-754D-184B-69EC557D8178}"/>
              </a:ext>
            </a:extLst>
          </p:cNvPr>
          <p:cNvSpPr>
            <a:spLocks noGrp="1"/>
          </p:cNvSpPr>
          <p:nvPr>
            <p:ph type="sldNum" sz="quarter" idx="12"/>
          </p:nvPr>
        </p:nvSpPr>
        <p:spPr/>
        <p:txBody>
          <a:bodyPr/>
          <a:lstStyle/>
          <a:p>
            <a:r>
              <a:rPr lang="en-US"/>
              <a:t>Side </a:t>
            </a:r>
            <a:fld id="{B31F58FA-AA52-8C4C-80EE-5138FFA45F49}" type="slidenum">
              <a:rPr lang="en-US" smtClean="0"/>
              <a:pPr/>
              <a:t>75</a:t>
            </a:fld>
            <a:endParaRPr lang="en-US"/>
          </a:p>
        </p:txBody>
      </p:sp>
      <p:pic>
        <p:nvPicPr>
          <p:cNvPr id="10" name="Content Placeholder 9" descr="A white and blue poster with text&#10;&#10;Description automatically generated with medium confidence">
            <a:extLst>
              <a:ext uri="{FF2B5EF4-FFF2-40B4-BE49-F238E27FC236}">
                <a16:creationId xmlns:a16="http://schemas.microsoft.com/office/drawing/2014/main" id="{180C157A-5734-64FA-ADDC-F5E10CCBACBF}"/>
              </a:ext>
            </a:extLst>
          </p:cNvPr>
          <p:cNvPicPr>
            <a:picLocks noGrp="1" noChangeAspect="1"/>
          </p:cNvPicPr>
          <p:nvPr>
            <p:ph idx="13"/>
          </p:nvPr>
        </p:nvPicPr>
        <p:blipFill>
          <a:blip r:embed="rId2"/>
          <a:stretch>
            <a:fillRect/>
          </a:stretch>
        </p:blipFill>
        <p:spPr>
          <a:xfrm>
            <a:off x="7989757" y="659531"/>
            <a:ext cx="3785161" cy="5209019"/>
          </a:xfrm>
          <a:prstGeom prst="rect">
            <a:avLst/>
          </a:prstGeom>
        </p:spPr>
      </p:pic>
    </p:spTree>
    <p:extLst>
      <p:ext uri="{BB962C8B-B14F-4D97-AF65-F5344CB8AC3E}">
        <p14:creationId xmlns:p14="http://schemas.microsoft.com/office/powerpoint/2010/main" val="1687922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2A115-EBB6-33DC-6948-FD256D2F4D73}"/>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E62ED0C1-151C-BD0A-3BDF-4CD0975B5FC3}"/>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B781778-AC0C-9FCC-6B9A-8E21CAD9DE50}"/>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B53CDEC8-5FC3-C683-97CA-2D49E9785EEB}"/>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6F1187BB-A707-B5D1-C230-7CA310A8968E}"/>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96464335-E194-3AE0-5AE3-B1E5B8F90E5A}"/>
              </a:ext>
            </a:extLst>
          </p:cNvPr>
          <p:cNvSpPr>
            <a:spLocks noGrp="1"/>
          </p:cNvSpPr>
          <p:nvPr>
            <p:ph type="sldNum" sz="quarter" idx="12"/>
          </p:nvPr>
        </p:nvSpPr>
        <p:spPr/>
        <p:txBody>
          <a:bodyPr/>
          <a:lstStyle/>
          <a:p>
            <a:fld id="{D9FF5FAE-2060-B54F-BDDB-0825BCE6ACB8}" type="slidenum">
              <a:rPr lang="da-DK" smtClean="0"/>
              <a:pPr/>
              <a:t>76</a:t>
            </a:fld>
            <a:endParaRPr lang="da-DK"/>
          </a:p>
        </p:txBody>
      </p:sp>
      <p:sp>
        <p:nvSpPr>
          <p:cNvPr id="8" name="TextBox 7">
            <a:extLst>
              <a:ext uri="{FF2B5EF4-FFF2-40B4-BE49-F238E27FC236}">
                <a16:creationId xmlns:a16="http://schemas.microsoft.com/office/drawing/2014/main" id="{5D3C4EF0-171C-B0F1-21F3-EFE13C4A981F}"/>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4B69401D-4DFC-3604-44BC-ED449DE33895}"/>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EC8427C0-8A89-2747-AB9D-5A731D501DFD}"/>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F1CC1354-AB7B-DE03-9986-3136A7EE96C8}"/>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37BC44E5-3285-0C01-DEDE-B58677E40023}"/>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EFD4E0FB-17E1-8697-87D7-A29FC83452C2}"/>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7D8F6FF-0324-6CA1-42D3-57A50C034D53}"/>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2A4DB5BC-EA91-DD1C-6C0B-1A33A52FCF81}"/>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5A9F9F0D-5768-9E6E-B11E-3D0EB892B762}"/>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06F20BFA-D003-19DB-9308-D65633AEEF3D}"/>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DD4AEA4-DB1A-6130-DB95-8C5881DDA295}"/>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CA3F670-6A65-B274-2246-1ECC74925878}"/>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D05E6AF1-190C-CF68-313F-B025A162DE9D}"/>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45C716AB-D93C-3B73-686A-47A2B20491E2}"/>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F53A5F2A-993D-9208-7BCD-B4F88444D12E}"/>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281FF7E0-1E26-C319-53AC-11D75BF74E0A}"/>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C259307F-7408-90EC-D9DB-CED2687C60CC}"/>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222AE49C-C9EB-0DB1-1AF8-7A40D590F508}"/>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390885D8-2FAF-CCD5-A8B4-C2AC6D2559F9}"/>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1ACCE0E9-D19E-4015-82EA-02726BEFA9DB}"/>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79E4D39A-6522-CAE0-3A26-8D4C0407C2BA}"/>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B7B40D18-FFD2-53D5-194E-D9EFB5FC8DAC}"/>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C61FB64E-1B45-AD2A-300F-4208724AAABF}"/>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7B09FCCB-A419-F9CC-D456-F2231E7EF56D}"/>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3D8610FA-91DF-EC20-0E0D-8201C2E26A92}"/>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1709436F-D9C2-6675-2F7A-C06FD06B7AEF}"/>
              </a:ext>
            </a:extLst>
          </p:cNvPr>
          <p:cNvSpPr/>
          <p:nvPr/>
        </p:nvSpPr>
        <p:spPr>
          <a:xfrm>
            <a:off x="3470245" y="3032220"/>
            <a:ext cx="4133702" cy="130523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D3674E91-CE83-02D1-F143-DD4409218CCD}"/>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49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5B2CC-80BC-31FA-434E-942759003C20}"/>
            </a:ext>
          </a:extLst>
        </p:cNvPr>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83748863-3279-8D3A-1746-21527FD52484}"/>
              </a:ext>
            </a:extLst>
          </p:cNvPr>
          <p:cNvSpPr>
            <a:spLocks noGrp="1"/>
          </p:cNvSpPr>
          <p:nvPr>
            <p:ph idx="1"/>
          </p:nvPr>
        </p:nvSpPr>
        <p:spPr>
          <a:xfrm>
            <a:off x="0" y="2932934"/>
            <a:ext cx="12192000" cy="992131"/>
          </a:xfrm>
        </p:spPr>
        <p:txBody>
          <a:bodyPr/>
          <a:lstStyle/>
          <a:p>
            <a:r>
              <a:rPr lang="da-DK" dirty="0"/>
              <a:t>Threat Identification</a:t>
            </a:r>
          </a:p>
        </p:txBody>
      </p:sp>
    </p:spTree>
    <p:extLst>
      <p:ext uri="{BB962C8B-B14F-4D97-AF65-F5344CB8AC3E}">
        <p14:creationId xmlns:p14="http://schemas.microsoft.com/office/powerpoint/2010/main" val="40134879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4968B-B296-9408-EA96-814EC206D01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E33E46D-6D05-B339-FE42-1B0C103AF496}"/>
              </a:ext>
            </a:extLst>
          </p:cNvPr>
          <p:cNvSpPr>
            <a:spLocks noGrp="1"/>
          </p:cNvSpPr>
          <p:nvPr>
            <p:ph type="title"/>
          </p:nvPr>
        </p:nvSpPr>
        <p:spPr>
          <a:xfrm>
            <a:off x="507887" y="256023"/>
            <a:ext cx="10584015" cy="941136"/>
          </a:xfrm>
        </p:spPr>
        <p:txBody>
          <a:bodyPr/>
          <a:lstStyle/>
          <a:p>
            <a:r>
              <a:rPr lang="en-DK"/>
              <a:t>Threat Identification – Example</a:t>
            </a:r>
            <a:endParaRPr lang="en-GB"/>
          </a:p>
        </p:txBody>
      </p:sp>
      <p:sp>
        <p:nvSpPr>
          <p:cNvPr id="4" name="Content Placeholder 3">
            <a:extLst>
              <a:ext uri="{FF2B5EF4-FFF2-40B4-BE49-F238E27FC236}">
                <a16:creationId xmlns:a16="http://schemas.microsoft.com/office/drawing/2014/main" id="{6DDA37D9-0CB9-517C-E510-FA27F58515B1}"/>
              </a:ext>
            </a:extLst>
          </p:cNvPr>
          <p:cNvSpPr>
            <a:spLocks noGrp="1"/>
          </p:cNvSpPr>
          <p:nvPr>
            <p:ph idx="1"/>
          </p:nvPr>
        </p:nvSpPr>
        <p:spPr>
          <a:xfrm>
            <a:off x="803992" y="5310415"/>
            <a:ext cx="11032407" cy="1449000"/>
          </a:xfrm>
        </p:spPr>
        <p:txBody>
          <a:bodyPr/>
          <a:lstStyle/>
          <a:p>
            <a:r>
              <a:rPr lang="en-US" b="1" dirty="0"/>
              <a:t>Data flows across trust boundary:</a:t>
            </a:r>
            <a:r>
              <a:rPr lang="en-US" dirty="0"/>
              <a:t> Shopper to shopping cart</a:t>
            </a:r>
          </a:p>
          <a:p>
            <a:endParaRPr lang="en-DK" dirty="0"/>
          </a:p>
        </p:txBody>
      </p:sp>
      <p:sp>
        <p:nvSpPr>
          <p:cNvPr id="9" name="Pladsholder til dato 8">
            <a:extLst>
              <a:ext uri="{FF2B5EF4-FFF2-40B4-BE49-F238E27FC236}">
                <a16:creationId xmlns:a16="http://schemas.microsoft.com/office/drawing/2014/main" id="{1AD5BFEC-0C46-8337-9DBE-26AD9D1D4F51}"/>
              </a:ext>
            </a:extLst>
          </p:cNvPr>
          <p:cNvSpPr>
            <a:spLocks noGrp="1"/>
          </p:cNvSpPr>
          <p:nvPr>
            <p:ph type="dt" sz="half" idx="10"/>
          </p:nvPr>
        </p:nvSpPr>
        <p:spPr/>
        <p:txBody>
          <a:bodyPr/>
          <a:lstStyle/>
          <a:p>
            <a:fld id="{C7C89D05-0208-F84F-95EA-6A1DB8EA698C}" type="datetime1">
              <a:rPr lang="da-DK" smtClean="0"/>
              <a:t>03-10-2025</a:t>
            </a:fld>
            <a:endParaRPr lang="da-DK"/>
          </a:p>
        </p:txBody>
      </p:sp>
      <p:sp>
        <p:nvSpPr>
          <p:cNvPr id="10" name="Pladsholder til sidefod 9">
            <a:extLst>
              <a:ext uri="{FF2B5EF4-FFF2-40B4-BE49-F238E27FC236}">
                <a16:creationId xmlns:a16="http://schemas.microsoft.com/office/drawing/2014/main" id="{5AEE7149-9E68-74D3-0DB6-EF31078AF03F}"/>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771C5FA1-F994-96BD-07EE-2A7956A19FB5}"/>
              </a:ext>
            </a:extLst>
          </p:cNvPr>
          <p:cNvSpPr>
            <a:spLocks noGrp="1"/>
          </p:cNvSpPr>
          <p:nvPr>
            <p:ph type="sldNum" sz="quarter" idx="12"/>
          </p:nvPr>
        </p:nvSpPr>
        <p:spPr/>
        <p:txBody>
          <a:bodyPr/>
          <a:lstStyle/>
          <a:p>
            <a:fld id="{D9FF5FAE-2060-B54F-BDDB-0825BCE6ACB8}" type="slidenum">
              <a:rPr lang="da-DK" smtClean="0"/>
              <a:pPr/>
              <a:t>78</a:t>
            </a:fld>
            <a:endParaRPr lang="da-DK"/>
          </a:p>
        </p:txBody>
      </p:sp>
      <p:pic>
        <p:nvPicPr>
          <p:cNvPr id="5" name="Content Placeholder 1" descr="Diagram&#10;&#10;Description automatically generated">
            <a:extLst>
              <a:ext uri="{FF2B5EF4-FFF2-40B4-BE49-F238E27FC236}">
                <a16:creationId xmlns:a16="http://schemas.microsoft.com/office/drawing/2014/main" id="{37530942-B32E-0960-EDA8-E23F22A971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371985"/>
            <a:ext cx="7545746" cy="3763603"/>
          </a:xfrm>
          <a:prstGeom prst="rect">
            <a:avLst/>
          </a:prstGeom>
        </p:spPr>
      </p:pic>
      <p:sp>
        <p:nvSpPr>
          <p:cNvPr id="2" name="Oval 1">
            <a:extLst>
              <a:ext uri="{FF2B5EF4-FFF2-40B4-BE49-F238E27FC236}">
                <a16:creationId xmlns:a16="http://schemas.microsoft.com/office/drawing/2014/main" id="{A8E113AF-E942-57A8-3FF0-1E8CD8927823}"/>
              </a:ext>
            </a:extLst>
          </p:cNvPr>
          <p:cNvSpPr/>
          <p:nvPr/>
        </p:nvSpPr>
        <p:spPr>
          <a:xfrm>
            <a:off x="1877655" y="2095500"/>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441763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0F2AB-5174-41AA-14AB-0A7BA4538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DE6DE-2E30-C171-60EC-B951479C3362}"/>
              </a:ext>
            </a:extLst>
          </p:cNvPr>
          <p:cNvSpPr>
            <a:spLocks noGrp="1"/>
          </p:cNvSpPr>
          <p:nvPr>
            <p:ph type="title"/>
          </p:nvPr>
        </p:nvSpPr>
        <p:spPr/>
        <p:txBody>
          <a:bodyPr/>
          <a:lstStyle/>
          <a:p>
            <a:r>
              <a:rPr lang="en-DK"/>
              <a:t>Threat Identification</a:t>
            </a:r>
          </a:p>
        </p:txBody>
      </p:sp>
      <p:sp>
        <p:nvSpPr>
          <p:cNvPr id="3" name="Content Placeholder 2">
            <a:extLst>
              <a:ext uri="{FF2B5EF4-FFF2-40B4-BE49-F238E27FC236}">
                <a16:creationId xmlns:a16="http://schemas.microsoft.com/office/drawing/2014/main" id="{5DC79E04-AA34-B977-5FF3-605EC15CA684}"/>
              </a:ext>
            </a:extLst>
          </p:cNvPr>
          <p:cNvSpPr>
            <a:spLocks noGrp="1"/>
          </p:cNvSpPr>
          <p:nvPr>
            <p:ph type="body" sz="quarter" idx="10"/>
          </p:nvPr>
        </p:nvSpPr>
        <p:spPr/>
        <p:txBody>
          <a:bodyPr/>
          <a:lstStyle/>
          <a:p>
            <a:pPr marL="0" indent="0">
              <a:buNone/>
            </a:pPr>
            <a:r>
              <a:rPr lang="en-GB" sz="2800" b="1"/>
              <a:t>CIA triad</a:t>
            </a:r>
          </a:p>
          <a:p>
            <a:r>
              <a:rPr lang="en-GB" b="1"/>
              <a:t>Confidentiality </a:t>
            </a:r>
            <a:r>
              <a:rPr lang="en-GB"/>
              <a:t> – data protected from unauthorised  access</a:t>
            </a:r>
          </a:p>
          <a:p>
            <a:pPr lvl="1"/>
            <a:r>
              <a:rPr lang="en-GB"/>
              <a:t>Can the access control mechanisms be bypassed?</a:t>
            </a:r>
          </a:p>
          <a:p>
            <a:r>
              <a:rPr lang="en-GB" b="1"/>
              <a:t>Integrity </a:t>
            </a:r>
            <a:r>
              <a:rPr lang="en-GB"/>
              <a:t>– data accurate and consistent</a:t>
            </a:r>
          </a:p>
          <a:p>
            <a:pPr lvl="1"/>
            <a:r>
              <a:rPr lang="en-GB"/>
              <a:t>Can malformed data be entered into the system?</a:t>
            </a:r>
          </a:p>
          <a:p>
            <a:r>
              <a:rPr lang="en-GB" b="1"/>
              <a:t>Availability</a:t>
            </a:r>
            <a:r>
              <a:rPr lang="en-GB"/>
              <a:t> – data accessible and usable on authorised demand</a:t>
            </a:r>
          </a:p>
          <a:p>
            <a:pPr lvl="1"/>
            <a:r>
              <a:rPr lang="en-GB"/>
              <a:t>Can a 3</a:t>
            </a:r>
            <a:r>
              <a:rPr lang="en-GB" baseline="30000"/>
              <a:t>rd</a:t>
            </a:r>
            <a:r>
              <a:rPr lang="en-GB"/>
              <a:t> party issue affect your own availability?</a:t>
            </a:r>
          </a:p>
        </p:txBody>
      </p:sp>
      <p:sp>
        <p:nvSpPr>
          <p:cNvPr id="4" name="Date Placeholder 3">
            <a:extLst>
              <a:ext uri="{FF2B5EF4-FFF2-40B4-BE49-F238E27FC236}">
                <a16:creationId xmlns:a16="http://schemas.microsoft.com/office/drawing/2014/main" id="{ACACE49E-91AF-2DE1-57D6-DD311E07292D}"/>
              </a:ext>
            </a:extLst>
          </p:cNvPr>
          <p:cNvSpPr>
            <a:spLocks noGrp="1"/>
          </p:cNvSpPr>
          <p:nvPr>
            <p:ph type="dt" sz="half" idx="11"/>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4CD762AA-E617-30C1-50E6-48101BF10707}"/>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A99D2962-F9C1-39D9-933F-851AFCBB8D78}"/>
              </a:ext>
            </a:extLst>
          </p:cNvPr>
          <p:cNvSpPr>
            <a:spLocks noGrp="1"/>
          </p:cNvSpPr>
          <p:nvPr>
            <p:ph type="sldNum" sz="quarter" idx="13"/>
          </p:nvPr>
        </p:nvSpPr>
        <p:spPr/>
        <p:txBody>
          <a:bodyPr/>
          <a:lstStyle/>
          <a:p>
            <a:fld id="{D9FF5FAE-2060-B54F-BDDB-0825BCE6ACB8}" type="slidenum">
              <a:rPr lang="da-DK" smtClean="0"/>
              <a:pPr/>
              <a:t>79</a:t>
            </a:fld>
            <a:endParaRPr lang="da-DK"/>
          </a:p>
        </p:txBody>
      </p:sp>
    </p:spTree>
    <p:extLst>
      <p:ext uri="{BB962C8B-B14F-4D97-AF65-F5344CB8AC3E}">
        <p14:creationId xmlns:p14="http://schemas.microsoft.com/office/powerpoint/2010/main" val="3844434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94ACA-32B6-F275-FA1B-AE21DB336A2F}"/>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3A17692D-7EC3-B31B-7DFA-BDC2A0C9B5AD}"/>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C5F61E8-91C5-DE0C-8D1E-CD9537A17234}"/>
              </a:ext>
            </a:extLst>
          </p:cNvPr>
          <p:cNvSpPr>
            <a:spLocks noGrp="1"/>
          </p:cNvSpPr>
          <p:nvPr>
            <p:ph type="title"/>
          </p:nvPr>
        </p:nvSpPr>
        <p:spPr>
          <a:xfrm>
            <a:off x="706035" y="373041"/>
            <a:ext cx="10584015" cy="553998"/>
          </a:xfrm>
        </p:spPr>
        <p:txBody>
          <a:bodyPr/>
          <a:lstStyle/>
          <a:p>
            <a:r>
              <a:rPr lang="en-DK" dirty="0"/>
              <a:t>Risk management</a:t>
            </a:r>
            <a:r>
              <a:rPr lang="en-US" dirty="0"/>
              <a:t> (ISO 27005 inspired)</a:t>
            </a:r>
            <a:endParaRPr lang="en-DK" dirty="0"/>
          </a:p>
        </p:txBody>
      </p:sp>
      <p:sp>
        <p:nvSpPr>
          <p:cNvPr id="4" name="Date Placeholder 3">
            <a:extLst>
              <a:ext uri="{FF2B5EF4-FFF2-40B4-BE49-F238E27FC236}">
                <a16:creationId xmlns:a16="http://schemas.microsoft.com/office/drawing/2014/main" id="{A4137350-660D-DBD3-8C1C-2796BFF942AC}"/>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3D47C79D-CDCD-56BB-E7C0-FB90B40ACC41}"/>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7C3F9C92-B0BD-3FEC-084F-B9494B0D66A2}"/>
              </a:ext>
            </a:extLst>
          </p:cNvPr>
          <p:cNvSpPr>
            <a:spLocks noGrp="1"/>
          </p:cNvSpPr>
          <p:nvPr>
            <p:ph type="sldNum" sz="quarter" idx="12"/>
          </p:nvPr>
        </p:nvSpPr>
        <p:spPr/>
        <p:txBody>
          <a:bodyPr/>
          <a:lstStyle/>
          <a:p>
            <a:fld id="{D9FF5FAE-2060-B54F-BDDB-0825BCE6ACB8}" type="slidenum">
              <a:rPr lang="da-DK" smtClean="0"/>
              <a:pPr/>
              <a:t>8</a:t>
            </a:fld>
            <a:endParaRPr lang="da-DK"/>
          </a:p>
        </p:txBody>
      </p:sp>
      <p:sp>
        <p:nvSpPr>
          <p:cNvPr id="8" name="TextBox 7">
            <a:extLst>
              <a:ext uri="{FF2B5EF4-FFF2-40B4-BE49-F238E27FC236}">
                <a16:creationId xmlns:a16="http://schemas.microsoft.com/office/drawing/2014/main" id="{6CEE8BCB-C054-3062-1F71-6D21891384B7}"/>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C1E05312-C21D-FDCA-9012-F3E35A2160BF}"/>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9DC7392D-05A7-3392-E402-E54E24DF4AE8}"/>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FC1D3711-6756-4ACF-978C-2DBAEACB7D2D}"/>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584923FB-0294-C3BA-7013-98FE7A29B3B7}"/>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cxnSp>
        <p:nvCxnSpPr>
          <p:cNvPr id="19" name="Straight Arrow Connector 18">
            <a:extLst>
              <a:ext uri="{FF2B5EF4-FFF2-40B4-BE49-F238E27FC236}">
                <a16:creationId xmlns:a16="http://schemas.microsoft.com/office/drawing/2014/main" id="{560C4A1C-0FC7-8403-2243-FDA8809185D9}"/>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D1B4A0CD-0CDA-1AC4-C762-49EC62C7056D}"/>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0C222C86-1A65-AE4F-AF25-DEDC272125BF}"/>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7ED6B652-C7FC-FCA8-C0D3-7573026665BF}"/>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sp>
        <p:nvSpPr>
          <p:cNvPr id="84" name="Rectangle 83">
            <a:extLst>
              <a:ext uri="{FF2B5EF4-FFF2-40B4-BE49-F238E27FC236}">
                <a16:creationId xmlns:a16="http://schemas.microsoft.com/office/drawing/2014/main" id="{CDF778AD-BEA8-B35F-FBF3-031BC0C7F062}"/>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4B79675E-885D-8C27-1A82-17C1FE2F690C}"/>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AF37C28A-E6A6-BDF8-5958-BC3894EE1FD6}"/>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2214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E19A1-E728-9CEE-7446-FA447B7CB76F}"/>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FF2AD838-424C-096E-71C7-03CD0127D468}"/>
              </a:ext>
            </a:extLst>
          </p:cNvPr>
          <p:cNvSpPr>
            <a:spLocks noGrp="1"/>
          </p:cNvSpPr>
          <p:nvPr>
            <p:ph type="title"/>
          </p:nvPr>
        </p:nvSpPr>
        <p:spPr>
          <a:xfrm>
            <a:off x="579325" y="369957"/>
            <a:ext cx="10584015" cy="553998"/>
          </a:xfrm>
        </p:spPr>
        <p:txBody>
          <a:bodyPr/>
          <a:lstStyle/>
          <a:p>
            <a:r>
              <a:rPr lang="en-DK" dirty="0"/>
              <a:t>Threat </a:t>
            </a:r>
            <a:r>
              <a:rPr lang="en-US" dirty="0"/>
              <a:t>identification</a:t>
            </a:r>
            <a:r>
              <a:rPr lang="en-DK" dirty="0"/>
              <a:t> – Example</a:t>
            </a:r>
            <a:endParaRPr lang="en-GB" dirty="0"/>
          </a:p>
        </p:txBody>
      </p:sp>
      <p:sp>
        <p:nvSpPr>
          <p:cNvPr id="9" name="Pladsholder til dato 8">
            <a:extLst>
              <a:ext uri="{FF2B5EF4-FFF2-40B4-BE49-F238E27FC236}">
                <a16:creationId xmlns:a16="http://schemas.microsoft.com/office/drawing/2014/main" id="{F0F471D6-564F-9173-F9E8-F15C39FD7E89}"/>
              </a:ext>
            </a:extLst>
          </p:cNvPr>
          <p:cNvSpPr>
            <a:spLocks noGrp="1"/>
          </p:cNvSpPr>
          <p:nvPr>
            <p:ph type="dt" sz="half" idx="10"/>
          </p:nvPr>
        </p:nvSpPr>
        <p:spPr/>
        <p:txBody>
          <a:bodyPr/>
          <a:lstStyle/>
          <a:p>
            <a:fld id="{C7C89D05-0208-F84F-95EA-6A1DB8EA698C}" type="datetime1">
              <a:rPr lang="da-DK" smtClean="0"/>
              <a:t>03-10-2025</a:t>
            </a:fld>
            <a:endParaRPr lang="da-DK"/>
          </a:p>
        </p:txBody>
      </p:sp>
      <p:sp>
        <p:nvSpPr>
          <p:cNvPr id="10" name="Pladsholder til sidefod 9">
            <a:extLst>
              <a:ext uri="{FF2B5EF4-FFF2-40B4-BE49-F238E27FC236}">
                <a16:creationId xmlns:a16="http://schemas.microsoft.com/office/drawing/2014/main" id="{59C5600C-0F58-2271-351A-EF2793D9BF07}"/>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B1F85F95-55A3-306B-D0B4-50457F92098B}"/>
              </a:ext>
            </a:extLst>
          </p:cNvPr>
          <p:cNvSpPr>
            <a:spLocks noGrp="1"/>
          </p:cNvSpPr>
          <p:nvPr>
            <p:ph type="sldNum" sz="quarter" idx="12"/>
          </p:nvPr>
        </p:nvSpPr>
        <p:spPr/>
        <p:txBody>
          <a:bodyPr/>
          <a:lstStyle/>
          <a:p>
            <a:fld id="{D9FF5FAE-2060-B54F-BDDB-0825BCE6ACB8}" type="slidenum">
              <a:rPr lang="da-DK" smtClean="0"/>
              <a:pPr/>
              <a:t>80</a:t>
            </a:fld>
            <a:endParaRPr lang="da-DK"/>
          </a:p>
        </p:txBody>
      </p:sp>
      <p:pic>
        <p:nvPicPr>
          <p:cNvPr id="5" name="Content Placeholder 1" descr="Diagram&#10;&#10;Description automatically generated">
            <a:extLst>
              <a:ext uri="{FF2B5EF4-FFF2-40B4-BE49-F238E27FC236}">
                <a16:creationId xmlns:a16="http://schemas.microsoft.com/office/drawing/2014/main" id="{6992701D-7050-1EBD-61F9-070266A63B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467822"/>
            <a:ext cx="7545746" cy="3763603"/>
          </a:xfrm>
          <a:prstGeom prst="rect">
            <a:avLst/>
          </a:prstGeom>
        </p:spPr>
      </p:pic>
      <p:sp>
        <p:nvSpPr>
          <p:cNvPr id="2" name="Oval 1">
            <a:extLst>
              <a:ext uri="{FF2B5EF4-FFF2-40B4-BE49-F238E27FC236}">
                <a16:creationId xmlns:a16="http://schemas.microsoft.com/office/drawing/2014/main" id="{0544E518-8001-5EF9-34CA-CCFFE0D88F51}"/>
              </a:ext>
            </a:extLst>
          </p:cNvPr>
          <p:cNvSpPr/>
          <p:nvPr/>
        </p:nvSpPr>
        <p:spPr>
          <a:xfrm>
            <a:off x="1920515" y="2200183"/>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E137DA26-BE46-584A-9A65-C9DD622B32E8}"/>
              </a:ext>
            </a:extLst>
          </p:cNvPr>
          <p:cNvPicPr>
            <a:picLocks noChangeAspect="1"/>
          </p:cNvPicPr>
          <p:nvPr/>
        </p:nvPicPr>
        <p:blipFill rotWithShape="1">
          <a:blip r:embed="rId4"/>
          <a:srcRect l="28602" r="1016" b="24042"/>
          <a:stretch/>
        </p:blipFill>
        <p:spPr>
          <a:xfrm>
            <a:off x="732962" y="5388154"/>
            <a:ext cx="10584015" cy="714863"/>
          </a:xfrm>
          <a:prstGeom prst="rect">
            <a:avLst/>
          </a:prstGeom>
        </p:spPr>
      </p:pic>
    </p:spTree>
    <p:extLst>
      <p:ext uri="{BB962C8B-B14F-4D97-AF65-F5344CB8AC3E}">
        <p14:creationId xmlns:p14="http://schemas.microsoft.com/office/powerpoint/2010/main" val="40577506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1D15-0C44-2AEE-4A6B-900EC7399ADB}"/>
              </a:ext>
            </a:extLst>
          </p:cNvPr>
          <p:cNvSpPr>
            <a:spLocks noGrp="1"/>
          </p:cNvSpPr>
          <p:nvPr>
            <p:ph type="title"/>
          </p:nvPr>
        </p:nvSpPr>
        <p:spPr>
          <a:xfrm>
            <a:off x="534197" y="534039"/>
            <a:ext cx="10584015" cy="553998"/>
          </a:xfrm>
        </p:spPr>
        <p:txBody>
          <a:bodyPr/>
          <a:lstStyle/>
          <a:p>
            <a:r>
              <a:rPr lang="da-DK" dirty="0"/>
              <a:t>Task: </a:t>
            </a:r>
            <a:r>
              <a:rPr lang="en-DK" dirty="0"/>
              <a:t>Threat </a:t>
            </a:r>
            <a:r>
              <a:rPr lang="en-US" dirty="0"/>
              <a:t>Identification</a:t>
            </a:r>
            <a:endParaRPr lang="en-DK" dirty="0"/>
          </a:p>
        </p:txBody>
      </p:sp>
      <p:sp>
        <p:nvSpPr>
          <p:cNvPr id="4" name="Date Placeholder 3">
            <a:extLst>
              <a:ext uri="{FF2B5EF4-FFF2-40B4-BE49-F238E27FC236}">
                <a16:creationId xmlns:a16="http://schemas.microsoft.com/office/drawing/2014/main" id="{5950EFD1-2B46-77F6-41E0-F2192354A5CB}"/>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6CB0C0FA-92C9-6388-40E0-ECFAD2F35A9C}"/>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C1010E0D-CCD1-04EB-F352-59B9D4FB86FF}"/>
              </a:ext>
            </a:extLst>
          </p:cNvPr>
          <p:cNvSpPr>
            <a:spLocks noGrp="1"/>
          </p:cNvSpPr>
          <p:nvPr>
            <p:ph type="sldNum" sz="quarter" idx="12"/>
          </p:nvPr>
        </p:nvSpPr>
        <p:spPr/>
        <p:txBody>
          <a:bodyPr/>
          <a:lstStyle/>
          <a:p>
            <a:fld id="{D9FF5FAE-2060-B54F-BDDB-0825BCE6ACB8}" type="slidenum">
              <a:rPr lang="da-DK" smtClean="0"/>
              <a:pPr/>
              <a:t>81</a:t>
            </a:fld>
            <a:endParaRPr lang="da-DK"/>
          </a:p>
        </p:txBody>
      </p:sp>
      <p:sp>
        <p:nvSpPr>
          <p:cNvPr id="20" name="Tekstfelt 19">
            <a:extLst>
              <a:ext uri="{FF2B5EF4-FFF2-40B4-BE49-F238E27FC236}">
                <a16:creationId xmlns:a16="http://schemas.microsoft.com/office/drawing/2014/main" id="{DB383D67-6539-1A7D-48AD-A0EDDE707F76}"/>
              </a:ext>
            </a:extLst>
          </p:cNvPr>
          <p:cNvSpPr txBox="1"/>
          <p:nvPr/>
        </p:nvSpPr>
        <p:spPr>
          <a:xfrm>
            <a:off x="8517538" y="2904675"/>
            <a:ext cx="532533" cy="307777"/>
          </a:xfrm>
          <a:prstGeom prst="rect">
            <a:avLst/>
          </a:prstGeom>
          <a:noFill/>
        </p:spPr>
        <p:txBody>
          <a:bodyPr wrap="square" rtlCol="0">
            <a:spAutoFit/>
          </a:bodyPr>
          <a:lstStyle/>
          <a:p>
            <a:r>
              <a:rPr lang="da-DK" sz="1400">
                <a:latin typeface="MV Boli" panose="02000500030200090000" pitchFamily="2" charset="0"/>
                <a:cs typeface="MV Boli" panose="02000500030200090000" pitchFamily="2" charset="0"/>
              </a:rPr>
              <a:t>12</a:t>
            </a:r>
          </a:p>
        </p:txBody>
      </p:sp>
      <p:pic>
        <p:nvPicPr>
          <p:cNvPr id="8" name="Picture 7">
            <a:extLst>
              <a:ext uri="{FF2B5EF4-FFF2-40B4-BE49-F238E27FC236}">
                <a16:creationId xmlns:a16="http://schemas.microsoft.com/office/drawing/2014/main" id="{73658314-EA0F-CB62-CC92-BB5DB51B0C09}"/>
              </a:ext>
            </a:extLst>
          </p:cNvPr>
          <p:cNvPicPr>
            <a:picLocks noChangeAspect="1"/>
          </p:cNvPicPr>
          <p:nvPr/>
        </p:nvPicPr>
        <p:blipFill>
          <a:blip r:embed="rId3"/>
          <a:stretch>
            <a:fillRect/>
          </a:stretch>
        </p:blipFill>
        <p:spPr>
          <a:xfrm>
            <a:off x="3108959" y="3942220"/>
            <a:ext cx="8085989" cy="1892465"/>
          </a:xfrm>
          <a:prstGeom prst="rect">
            <a:avLst/>
          </a:prstGeom>
        </p:spPr>
      </p:pic>
      <p:pic>
        <p:nvPicPr>
          <p:cNvPr id="10" name="Content Placeholder 1" descr="Diagram&#10;&#10;Description automatically generated">
            <a:extLst>
              <a:ext uri="{FF2B5EF4-FFF2-40B4-BE49-F238E27FC236}">
                <a16:creationId xmlns:a16="http://schemas.microsoft.com/office/drawing/2014/main" id="{1DDD8C1A-A9D3-3FC9-51FB-A6231E216A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345" y="1188720"/>
            <a:ext cx="5318702" cy="2652817"/>
          </a:xfrm>
          <a:prstGeom prst="rect">
            <a:avLst/>
          </a:prstGeom>
        </p:spPr>
      </p:pic>
    </p:spTree>
    <p:extLst>
      <p:ext uri="{BB962C8B-B14F-4D97-AF65-F5344CB8AC3E}">
        <p14:creationId xmlns:p14="http://schemas.microsoft.com/office/powerpoint/2010/main" val="23405193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D5F4-66AB-A8D7-487C-0E3682DCD2B4}"/>
            </a:ext>
          </a:extLst>
        </p:cNvPr>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B7318874-90DA-7493-CDF7-1B8D6A7E83F6}"/>
              </a:ext>
            </a:extLst>
          </p:cNvPr>
          <p:cNvSpPr>
            <a:spLocks noGrp="1"/>
          </p:cNvSpPr>
          <p:nvPr>
            <p:ph idx="1"/>
          </p:nvPr>
        </p:nvSpPr>
        <p:spPr>
          <a:xfrm>
            <a:off x="0" y="2932934"/>
            <a:ext cx="12192000" cy="992131"/>
          </a:xfrm>
        </p:spPr>
        <p:txBody>
          <a:bodyPr/>
          <a:lstStyle/>
          <a:p>
            <a:r>
              <a:rPr lang="da-DK" dirty="0"/>
              <a:t>Threat and Risk Analysis</a:t>
            </a:r>
          </a:p>
        </p:txBody>
      </p:sp>
    </p:spTree>
    <p:extLst>
      <p:ext uri="{BB962C8B-B14F-4D97-AF65-F5344CB8AC3E}">
        <p14:creationId xmlns:p14="http://schemas.microsoft.com/office/powerpoint/2010/main" val="3984216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05092-C79F-B111-9423-F549332D795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F499FB8-E526-C4BF-8535-78D83753F4D0}"/>
              </a:ext>
            </a:extLst>
          </p:cNvPr>
          <p:cNvSpPr>
            <a:spLocks noGrp="1"/>
          </p:cNvSpPr>
          <p:nvPr>
            <p:ph type="dt" sz="half" idx="11"/>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0034CE62-6E30-1509-FFB0-EEF348B50214}"/>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C389860A-D1F3-B1F5-601B-C1AC6910C10A}"/>
              </a:ext>
            </a:extLst>
          </p:cNvPr>
          <p:cNvSpPr>
            <a:spLocks noGrp="1"/>
          </p:cNvSpPr>
          <p:nvPr>
            <p:ph type="sldNum" sz="quarter" idx="13"/>
          </p:nvPr>
        </p:nvSpPr>
        <p:spPr/>
        <p:txBody>
          <a:bodyPr/>
          <a:lstStyle/>
          <a:p>
            <a:fld id="{D9FF5FAE-2060-B54F-BDDB-0825BCE6ACB8}" type="slidenum">
              <a:rPr lang="da-DK" smtClean="0"/>
              <a:pPr/>
              <a:t>83</a:t>
            </a:fld>
            <a:endParaRPr lang="da-DK"/>
          </a:p>
        </p:txBody>
      </p:sp>
      <p:sp>
        <p:nvSpPr>
          <p:cNvPr id="11" name="Text 1">
            <a:extLst>
              <a:ext uri="{FF2B5EF4-FFF2-40B4-BE49-F238E27FC236}">
                <a16:creationId xmlns:a16="http://schemas.microsoft.com/office/drawing/2014/main" id="{CD857298-39F2-E3FF-B177-2B2AFC46A418}"/>
              </a:ext>
            </a:extLst>
          </p:cNvPr>
          <p:cNvSpPr/>
          <p:nvPr/>
        </p:nvSpPr>
        <p:spPr>
          <a:xfrm>
            <a:off x="312079" y="723973"/>
            <a:ext cx="4515544" cy="564357"/>
          </a:xfrm>
          <a:prstGeom prst="rect">
            <a:avLst/>
          </a:prstGeom>
          <a:noFill/>
          <a:ln/>
        </p:spPr>
        <p:txBody>
          <a:bodyPr wrap="none" rtlCol="0" anchor="t"/>
          <a:lstStyle/>
          <a:p>
            <a:pPr>
              <a:lnSpc>
                <a:spcPts val="4444"/>
              </a:lnSpc>
            </a:pPr>
            <a:r>
              <a:rPr lang="en-US" sz="3556" dirty="0">
                <a:latin typeface="Montserrat" pitchFamily="34" charset="0"/>
                <a:ea typeface="Montserrat" pitchFamily="34" charset="-122"/>
                <a:cs typeface="Montserrat" pitchFamily="34" charset="-120"/>
              </a:rPr>
              <a:t>Risk Analysis / Threat Analysis</a:t>
            </a:r>
            <a:endParaRPr lang="en-US" sz="3556" dirty="0"/>
          </a:p>
        </p:txBody>
      </p:sp>
      <p:sp>
        <p:nvSpPr>
          <p:cNvPr id="12" name="Text 2">
            <a:extLst>
              <a:ext uri="{FF2B5EF4-FFF2-40B4-BE49-F238E27FC236}">
                <a16:creationId xmlns:a16="http://schemas.microsoft.com/office/drawing/2014/main" id="{341FB6FB-209C-AF56-A9F5-E8B3BE389D2B}"/>
              </a:ext>
            </a:extLst>
          </p:cNvPr>
          <p:cNvSpPr/>
          <p:nvPr/>
        </p:nvSpPr>
        <p:spPr>
          <a:xfrm>
            <a:off x="312079" y="1810528"/>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Likelihood – how likely it is that an attacker can exploit the threat​</a:t>
            </a:r>
            <a:endParaRPr lang="en-US" sz="1422" dirty="0"/>
          </a:p>
        </p:txBody>
      </p:sp>
      <p:sp>
        <p:nvSpPr>
          <p:cNvPr id="13" name="Text 3">
            <a:extLst>
              <a:ext uri="{FF2B5EF4-FFF2-40B4-BE49-F238E27FC236}">
                <a16:creationId xmlns:a16="http://schemas.microsoft.com/office/drawing/2014/main" id="{E09BA443-53A1-D576-CAC7-ACDE088F5326}"/>
              </a:ext>
            </a:extLst>
          </p:cNvPr>
          <p:cNvSpPr/>
          <p:nvPr/>
        </p:nvSpPr>
        <p:spPr>
          <a:xfrm>
            <a:off x="312079" y="2171684"/>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Impact – what is the impact on the system if the threat to be exploit​</a:t>
            </a:r>
            <a:endParaRPr lang="en-US" sz="1422" dirty="0"/>
          </a:p>
        </p:txBody>
      </p:sp>
      <p:sp>
        <p:nvSpPr>
          <p:cNvPr id="14" name="Text 4">
            <a:extLst>
              <a:ext uri="{FF2B5EF4-FFF2-40B4-BE49-F238E27FC236}">
                <a16:creationId xmlns:a16="http://schemas.microsoft.com/office/drawing/2014/main" id="{92D085B3-CDFA-1517-20D8-9D72BDD1FDEE}"/>
              </a:ext>
            </a:extLst>
          </p:cNvPr>
          <p:cNvSpPr/>
          <p:nvPr/>
        </p:nvSpPr>
        <p:spPr>
          <a:xfrm>
            <a:off x="312079" y="2532841"/>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Risk = Likelihood x Impact</a:t>
            </a:r>
            <a:r>
              <a:rPr lang="en-US" sz="1422" dirty="0">
                <a:solidFill>
                  <a:srgbClr val="DCD7E5"/>
                </a:solidFill>
                <a:latin typeface="Heebo" pitchFamily="34" charset="0"/>
                <a:ea typeface="Heebo" pitchFamily="34" charset="-122"/>
                <a:cs typeface="Heebo" pitchFamily="34" charset="-120"/>
              </a:rPr>
              <a:t>​</a:t>
            </a:r>
            <a:endParaRPr lang="en-US" sz="1422" dirty="0"/>
          </a:p>
        </p:txBody>
      </p:sp>
      <p:sp>
        <p:nvSpPr>
          <p:cNvPr id="15" name="Text 5">
            <a:extLst>
              <a:ext uri="{FF2B5EF4-FFF2-40B4-BE49-F238E27FC236}">
                <a16:creationId xmlns:a16="http://schemas.microsoft.com/office/drawing/2014/main" id="{AC70FA9D-92FC-8BD0-23F7-188749BC9B70}"/>
              </a:ext>
            </a:extLst>
          </p:cNvPr>
          <p:cNvSpPr/>
          <p:nvPr/>
        </p:nvSpPr>
        <p:spPr>
          <a:xfrm>
            <a:off x="677367" y="4309368"/>
            <a:ext cx="10837268" cy="288925"/>
          </a:xfrm>
          <a:prstGeom prst="rect">
            <a:avLst/>
          </a:prstGeom>
          <a:noFill/>
          <a:ln/>
        </p:spPr>
        <p:txBody>
          <a:bodyPr wrap="none" rtlCol="0" anchor="t"/>
          <a:lstStyle/>
          <a:p>
            <a:pPr>
              <a:lnSpc>
                <a:spcPts val="2276"/>
              </a:lnSpc>
            </a:pPr>
            <a:r>
              <a:rPr lang="en-US" sz="1422">
                <a:solidFill>
                  <a:srgbClr val="DCD7E5"/>
                </a:solidFill>
                <a:latin typeface="Heebo" pitchFamily="34" charset="0"/>
                <a:ea typeface="Heebo" pitchFamily="34" charset="-122"/>
                <a:cs typeface="Heebo" pitchFamily="34" charset="-120"/>
              </a:rPr>
              <a:t>​</a:t>
            </a:r>
            <a:endParaRPr lang="en-US" sz="1422"/>
          </a:p>
        </p:txBody>
      </p:sp>
      <p:sp>
        <p:nvSpPr>
          <p:cNvPr id="18" name="TextBox 16">
            <a:extLst>
              <a:ext uri="{FF2B5EF4-FFF2-40B4-BE49-F238E27FC236}">
                <a16:creationId xmlns:a16="http://schemas.microsoft.com/office/drawing/2014/main" id="{89F2B442-D2F0-D942-E299-71CA736C26BE}"/>
              </a:ext>
            </a:extLst>
          </p:cNvPr>
          <p:cNvSpPr txBox="1"/>
          <p:nvPr/>
        </p:nvSpPr>
        <p:spPr>
          <a:xfrm>
            <a:off x="488324" y="3627260"/>
            <a:ext cx="3729507" cy="2400657"/>
          </a:xfrm>
          <a:prstGeom prst="rect">
            <a:avLst/>
          </a:prstGeom>
          <a:noFill/>
        </p:spPr>
        <p:txBody>
          <a:bodyPr wrap="square" rtlCol="0">
            <a:spAutoFit/>
          </a:bodyPr>
          <a:lstStyle/>
          <a:p>
            <a:pPr algn="l" rtl="0" fontAlgn="base"/>
            <a:r>
              <a:rPr lang="en-GB" sz="1500" dirty="0">
                <a:latin typeface="Arial" panose="020B0604020202020204" pitchFamily="34" charset="0"/>
              </a:rPr>
              <a:t>During context establishment, we defined what those labels mean</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Likelihood “very low” could be defined as probability 0,01% or frequency “every 100 years”</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Consequences “high” could be defined as financial impact greater than 1MEUR or more than 20% customer base lost</a:t>
            </a:r>
            <a:r>
              <a:rPr lang="en-US" sz="1500" dirty="0">
                <a:latin typeface="Arial" panose="020B0604020202020204" pitchFamily="34" charset="0"/>
              </a:rPr>
              <a:t>​</a:t>
            </a:r>
          </a:p>
        </p:txBody>
      </p:sp>
      <p:pic>
        <p:nvPicPr>
          <p:cNvPr id="2" name="Picture 1" descr="A white and blue grid with white squares and orange squares&#10;&#10;AI-generated content may be incorrect.">
            <a:extLst>
              <a:ext uri="{FF2B5EF4-FFF2-40B4-BE49-F238E27FC236}">
                <a16:creationId xmlns:a16="http://schemas.microsoft.com/office/drawing/2014/main" id="{9AAE5097-5521-D88B-7E15-741E48515797}"/>
              </a:ext>
            </a:extLst>
          </p:cNvPr>
          <p:cNvPicPr>
            <a:picLocks noChangeAspect="1"/>
          </p:cNvPicPr>
          <p:nvPr/>
        </p:nvPicPr>
        <p:blipFill>
          <a:blip r:embed="rId3"/>
          <a:stretch>
            <a:fillRect/>
          </a:stretch>
        </p:blipFill>
        <p:spPr>
          <a:xfrm>
            <a:off x="6291683" y="1810528"/>
            <a:ext cx="5588238" cy="3945296"/>
          </a:xfrm>
          <a:prstGeom prst="rect">
            <a:avLst/>
          </a:prstGeom>
        </p:spPr>
      </p:pic>
    </p:spTree>
    <p:extLst>
      <p:ext uri="{BB962C8B-B14F-4D97-AF65-F5344CB8AC3E}">
        <p14:creationId xmlns:p14="http://schemas.microsoft.com/office/powerpoint/2010/main" val="13412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EDB12-D717-CA7F-BC2E-7A73D02EE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1C80C-B649-764E-DBA4-6E467FBBFB4F}"/>
              </a:ext>
            </a:extLst>
          </p:cNvPr>
          <p:cNvSpPr>
            <a:spLocks noGrp="1"/>
          </p:cNvSpPr>
          <p:nvPr>
            <p:ph type="title"/>
          </p:nvPr>
        </p:nvSpPr>
        <p:spPr>
          <a:xfrm>
            <a:off x="534197" y="534039"/>
            <a:ext cx="10584015" cy="941136"/>
          </a:xfrm>
        </p:spPr>
        <p:txBody>
          <a:bodyPr/>
          <a:lstStyle/>
          <a:p>
            <a:r>
              <a:rPr lang="da-DK"/>
              <a:t>Task: </a:t>
            </a:r>
            <a:r>
              <a:rPr lang="en-DK"/>
              <a:t>Threat Analysis</a:t>
            </a:r>
          </a:p>
        </p:txBody>
      </p:sp>
      <p:sp>
        <p:nvSpPr>
          <p:cNvPr id="4" name="Date Placeholder 3">
            <a:extLst>
              <a:ext uri="{FF2B5EF4-FFF2-40B4-BE49-F238E27FC236}">
                <a16:creationId xmlns:a16="http://schemas.microsoft.com/office/drawing/2014/main" id="{F4358D7A-B039-A199-F941-4FEFAE052486}"/>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9E6BEC1F-1D81-1181-F8B8-EBEA9D7501D3}"/>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E70C0B0A-0757-4A59-6552-B4FE3348FDC3}"/>
              </a:ext>
            </a:extLst>
          </p:cNvPr>
          <p:cNvSpPr>
            <a:spLocks noGrp="1"/>
          </p:cNvSpPr>
          <p:nvPr>
            <p:ph type="sldNum" sz="quarter" idx="12"/>
          </p:nvPr>
        </p:nvSpPr>
        <p:spPr/>
        <p:txBody>
          <a:bodyPr/>
          <a:lstStyle/>
          <a:p>
            <a:fld id="{D9FF5FAE-2060-B54F-BDDB-0825BCE6ACB8}" type="slidenum">
              <a:rPr lang="da-DK" smtClean="0"/>
              <a:pPr/>
              <a:t>84</a:t>
            </a:fld>
            <a:endParaRPr lang="da-DK"/>
          </a:p>
        </p:txBody>
      </p:sp>
      <p:sp>
        <p:nvSpPr>
          <p:cNvPr id="15" name="Tekstfelt 14">
            <a:extLst>
              <a:ext uri="{FF2B5EF4-FFF2-40B4-BE49-F238E27FC236}">
                <a16:creationId xmlns:a16="http://schemas.microsoft.com/office/drawing/2014/main" id="{8FA5ADF3-0BA0-6C5C-C8C1-81CD0A4F3ED8}"/>
              </a:ext>
            </a:extLst>
          </p:cNvPr>
          <p:cNvSpPr txBox="1"/>
          <p:nvPr/>
        </p:nvSpPr>
        <p:spPr>
          <a:xfrm>
            <a:off x="8474548" y="2004183"/>
            <a:ext cx="532533" cy="307777"/>
          </a:xfrm>
          <a:prstGeom prst="rect">
            <a:avLst/>
          </a:prstGeom>
          <a:noFill/>
        </p:spPr>
        <p:txBody>
          <a:bodyPr wrap="square" rtlCol="0">
            <a:spAutoFit/>
          </a:bodyPr>
          <a:lstStyle/>
          <a:p>
            <a:r>
              <a:rPr lang="da-DK" sz="1400">
                <a:latin typeface="MV Boli" panose="02000500030200090000" pitchFamily="2" charset="0"/>
                <a:cs typeface="MV Boli" panose="02000500030200090000" pitchFamily="2" charset="0"/>
              </a:rPr>
              <a:t>4</a:t>
            </a:r>
          </a:p>
        </p:txBody>
      </p:sp>
      <p:sp>
        <p:nvSpPr>
          <p:cNvPr id="20" name="Tekstfelt 19">
            <a:extLst>
              <a:ext uri="{FF2B5EF4-FFF2-40B4-BE49-F238E27FC236}">
                <a16:creationId xmlns:a16="http://schemas.microsoft.com/office/drawing/2014/main" id="{E602B643-6363-38FF-43A4-67918A49FC20}"/>
              </a:ext>
            </a:extLst>
          </p:cNvPr>
          <p:cNvSpPr txBox="1"/>
          <p:nvPr/>
        </p:nvSpPr>
        <p:spPr>
          <a:xfrm>
            <a:off x="8517538" y="2904675"/>
            <a:ext cx="532533" cy="307777"/>
          </a:xfrm>
          <a:prstGeom prst="rect">
            <a:avLst/>
          </a:prstGeom>
          <a:noFill/>
        </p:spPr>
        <p:txBody>
          <a:bodyPr wrap="square" rtlCol="0">
            <a:spAutoFit/>
          </a:bodyPr>
          <a:lstStyle/>
          <a:p>
            <a:r>
              <a:rPr lang="da-DK" sz="1400">
                <a:latin typeface="MV Boli" panose="02000500030200090000" pitchFamily="2" charset="0"/>
                <a:cs typeface="MV Boli" panose="02000500030200090000" pitchFamily="2" charset="0"/>
              </a:rPr>
              <a:t>12</a:t>
            </a:r>
          </a:p>
        </p:txBody>
      </p:sp>
      <p:pic>
        <p:nvPicPr>
          <p:cNvPr id="9" name="Picture 8">
            <a:extLst>
              <a:ext uri="{FF2B5EF4-FFF2-40B4-BE49-F238E27FC236}">
                <a16:creationId xmlns:a16="http://schemas.microsoft.com/office/drawing/2014/main" id="{B810C0DC-2BF1-3286-298B-B76831266CE2}"/>
              </a:ext>
            </a:extLst>
          </p:cNvPr>
          <p:cNvPicPr>
            <a:picLocks noChangeAspect="1"/>
          </p:cNvPicPr>
          <p:nvPr/>
        </p:nvPicPr>
        <p:blipFill>
          <a:blip r:embed="rId3"/>
          <a:stretch>
            <a:fillRect/>
          </a:stretch>
        </p:blipFill>
        <p:spPr>
          <a:xfrm>
            <a:off x="472716" y="1728588"/>
            <a:ext cx="8334895" cy="2083724"/>
          </a:xfrm>
          <a:prstGeom prst="rect">
            <a:avLst/>
          </a:prstGeom>
        </p:spPr>
      </p:pic>
      <p:pic>
        <p:nvPicPr>
          <p:cNvPr id="3" name="Picture 2">
            <a:extLst>
              <a:ext uri="{FF2B5EF4-FFF2-40B4-BE49-F238E27FC236}">
                <a16:creationId xmlns:a16="http://schemas.microsoft.com/office/drawing/2014/main" id="{385F89B9-1784-D2C6-E2B3-F1E02C8B3F95}"/>
              </a:ext>
            </a:extLst>
          </p:cNvPr>
          <p:cNvPicPr>
            <a:picLocks noChangeAspect="1"/>
          </p:cNvPicPr>
          <p:nvPr/>
        </p:nvPicPr>
        <p:blipFill>
          <a:blip r:embed="rId4"/>
          <a:stretch>
            <a:fillRect/>
          </a:stretch>
        </p:blipFill>
        <p:spPr>
          <a:xfrm>
            <a:off x="3568930" y="2960123"/>
            <a:ext cx="8334895" cy="3304780"/>
          </a:xfrm>
          <a:prstGeom prst="rect">
            <a:avLst/>
          </a:prstGeom>
        </p:spPr>
      </p:pic>
    </p:spTree>
    <p:extLst>
      <p:ext uri="{BB962C8B-B14F-4D97-AF65-F5344CB8AC3E}">
        <p14:creationId xmlns:p14="http://schemas.microsoft.com/office/powerpoint/2010/main" val="33049330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1E0A21C-EC79-BA4D-7636-06CC4D9C3CAB}"/>
              </a:ext>
            </a:extLst>
          </p:cNvPr>
          <p:cNvSpPr>
            <a:spLocks noGrp="1"/>
          </p:cNvSpPr>
          <p:nvPr>
            <p:ph type="title"/>
          </p:nvPr>
        </p:nvSpPr>
        <p:spPr>
          <a:xfrm>
            <a:off x="236308" y="1130965"/>
            <a:ext cx="3406892" cy="2064297"/>
          </a:xfrm>
        </p:spPr>
        <p:txBody>
          <a:bodyPr/>
          <a:lstStyle/>
          <a:p>
            <a:pPr algn="ctr"/>
            <a:br>
              <a:rPr lang="da-DK" sz="2800"/>
            </a:br>
            <a:br>
              <a:rPr lang="da-DK" sz="2800"/>
            </a:br>
            <a:r>
              <a:rPr lang="da-DK" sz="2800"/>
              <a:t>Digital Business Development</a:t>
            </a:r>
            <a:br>
              <a:rPr lang="da-DK" sz="2800"/>
            </a:br>
            <a:br>
              <a:rPr lang="da-DK" sz="2800"/>
            </a:br>
            <a:r>
              <a:rPr lang="da-DK" sz="2000">
                <a:solidFill>
                  <a:schemeClr val="accent1"/>
                </a:solidFill>
                <a:hlinkClick r:id="rId2"/>
              </a:rPr>
              <a:t>https://dbd.au.dk/p/toolbox#iot-cyber-security</a:t>
            </a:r>
            <a:endParaRPr lang="da-DK" sz="2000">
              <a:solidFill>
                <a:schemeClr val="accent1"/>
              </a:solidFill>
            </a:endParaRPr>
          </a:p>
        </p:txBody>
      </p:sp>
      <p:pic>
        <p:nvPicPr>
          <p:cNvPr id="10" name="Pladsholder til indhold 9">
            <a:extLst>
              <a:ext uri="{FF2B5EF4-FFF2-40B4-BE49-F238E27FC236}">
                <a16:creationId xmlns:a16="http://schemas.microsoft.com/office/drawing/2014/main" id="{DA53D088-4350-A074-2CA6-B49784CC6BC8}"/>
              </a:ext>
            </a:extLst>
          </p:cNvPr>
          <p:cNvPicPr>
            <a:picLocks noGrp="1" noChangeAspect="1"/>
          </p:cNvPicPr>
          <p:nvPr>
            <p:ph idx="1"/>
          </p:nvPr>
        </p:nvPicPr>
        <p:blipFill>
          <a:blip r:embed="rId3"/>
          <a:stretch>
            <a:fillRect/>
          </a:stretch>
        </p:blipFill>
        <p:spPr>
          <a:xfrm>
            <a:off x="3952582" y="1268412"/>
            <a:ext cx="7571437" cy="4321175"/>
          </a:xfrm>
        </p:spPr>
      </p:pic>
      <p:sp>
        <p:nvSpPr>
          <p:cNvPr id="2" name="Pladsholder til dato 1">
            <a:extLst>
              <a:ext uri="{FF2B5EF4-FFF2-40B4-BE49-F238E27FC236}">
                <a16:creationId xmlns:a16="http://schemas.microsoft.com/office/drawing/2014/main" id="{D726F592-853B-2DF3-152E-E17E84793085}"/>
              </a:ext>
            </a:extLst>
          </p:cNvPr>
          <p:cNvSpPr>
            <a:spLocks noGrp="1"/>
          </p:cNvSpPr>
          <p:nvPr>
            <p:ph type="dt" sz="half" idx="10"/>
          </p:nvPr>
        </p:nvSpPr>
        <p:spPr/>
        <p:txBody>
          <a:bodyPr/>
          <a:lstStyle/>
          <a:p>
            <a:fld id="{966570FE-B5FB-B343-9266-1BC06216A43C}" type="datetime1">
              <a:rPr lang="da-DK" smtClean="0"/>
              <a:t>03-10-2025</a:t>
            </a:fld>
            <a:endParaRPr lang="da-DK"/>
          </a:p>
        </p:txBody>
      </p:sp>
      <p:sp>
        <p:nvSpPr>
          <p:cNvPr id="4" name="Pladsholder til sidefod 3">
            <a:extLst>
              <a:ext uri="{FF2B5EF4-FFF2-40B4-BE49-F238E27FC236}">
                <a16:creationId xmlns:a16="http://schemas.microsoft.com/office/drawing/2014/main" id="{41031B9F-AF7C-FF01-8587-4EE14CD55890}"/>
              </a:ext>
            </a:extLst>
          </p:cNvPr>
          <p:cNvSpPr>
            <a:spLocks noGrp="1"/>
          </p:cNvSpPr>
          <p:nvPr>
            <p:ph type="ftr" sz="quarter" idx="11"/>
          </p:nvPr>
        </p:nvSpPr>
        <p:spPr/>
        <p:txBody>
          <a:bodyPr/>
          <a:lstStyle/>
          <a:p>
            <a:r>
              <a:rPr lang="da-DK"/>
              <a:t>cybersikker.alexandra.dk</a:t>
            </a:r>
          </a:p>
        </p:txBody>
      </p:sp>
      <p:sp>
        <p:nvSpPr>
          <p:cNvPr id="3" name="Pladsholder til slidenummer 2">
            <a:extLst>
              <a:ext uri="{FF2B5EF4-FFF2-40B4-BE49-F238E27FC236}">
                <a16:creationId xmlns:a16="http://schemas.microsoft.com/office/drawing/2014/main" id="{4EB64930-C12C-0BDB-7BC0-B61EBC4CBEA6}"/>
              </a:ext>
            </a:extLst>
          </p:cNvPr>
          <p:cNvSpPr>
            <a:spLocks noGrp="1"/>
          </p:cNvSpPr>
          <p:nvPr>
            <p:ph type="sldNum" sz="quarter" idx="12"/>
          </p:nvPr>
        </p:nvSpPr>
        <p:spPr/>
        <p:txBody>
          <a:bodyPr/>
          <a:lstStyle/>
          <a:p>
            <a:fld id="{D9FF5FAE-2060-B54F-BDDB-0825BCE6ACB8}" type="slidenum">
              <a:rPr lang="da-DK" smtClean="0"/>
              <a:pPr/>
              <a:t>85</a:t>
            </a:fld>
            <a:endParaRPr lang="da-DK"/>
          </a:p>
        </p:txBody>
      </p:sp>
    </p:spTree>
    <p:extLst>
      <p:ext uri="{BB962C8B-B14F-4D97-AF65-F5344CB8AC3E}">
        <p14:creationId xmlns:p14="http://schemas.microsoft.com/office/powerpoint/2010/main" val="25066525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23BB0-BF44-A015-34FE-A136554AB02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5D1A8C-710E-A752-4177-93F83D022DEA}"/>
              </a:ext>
            </a:extLst>
          </p:cNvPr>
          <p:cNvSpPr>
            <a:spLocks noGrp="1"/>
          </p:cNvSpPr>
          <p:nvPr>
            <p:ph idx="1"/>
          </p:nvPr>
        </p:nvSpPr>
        <p:spPr>
          <a:xfrm>
            <a:off x="0" y="2406636"/>
            <a:ext cx="12192000" cy="2044727"/>
          </a:xfrm>
        </p:spPr>
        <p:txBody>
          <a:bodyPr/>
          <a:lstStyle/>
          <a:p>
            <a:r>
              <a:rPr lang="en-GB" dirty="0" err="1">
                <a:latin typeface="Arial Black"/>
              </a:rPr>
              <a:t>Digitale</a:t>
            </a:r>
            <a:r>
              <a:rPr lang="en-GB" dirty="0">
                <a:latin typeface="Arial Black"/>
              </a:rPr>
              <a:t> </a:t>
            </a:r>
            <a:r>
              <a:rPr lang="en-GB" dirty="0" err="1">
                <a:latin typeface="Arial Black"/>
              </a:rPr>
              <a:t>værktøjer</a:t>
            </a:r>
            <a:r>
              <a:rPr lang="en-GB" dirty="0">
                <a:latin typeface="Arial Black"/>
              </a:rPr>
              <a:t> </a:t>
            </a:r>
            <a:r>
              <a:rPr lang="en-GB" dirty="0" err="1">
                <a:latin typeface="Arial Black"/>
              </a:rPr>
              <a:t>og</a:t>
            </a:r>
            <a:r>
              <a:rPr lang="en-GB" dirty="0">
                <a:latin typeface="Arial Black"/>
              </a:rPr>
              <a:t> </a:t>
            </a:r>
            <a:r>
              <a:rPr lang="en-GB" dirty="0" err="1">
                <a:latin typeface="Arial Black"/>
              </a:rPr>
              <a:t>alternativer</a:t>
            </a:r>
            <a:endParaRPr lang="en-GB" dirty="0"/>
          </a:p>
        </p:txBody>
      </p:sp>
      <p:sp>
        <p:nvSpPr>
          <p:cNvPr id="4" name="Date Placeholder 3">
            <a:extLst>
              <a:ext uri="{FF2B5EF4-FFF2-40B4-BE49-F238E27FC236}">
                <a16:creationId xmlns:a16="http://schemas.microsoft.com/office/drawing/2014/main" id="{BAD0E416-EFC9-9950-FFD3-1D398303F439}"/>
              </a:ext>
            </a:extLst>
          </p:cNvPr>
          <p:cNvSpPr>
            <a:spLocks noGrp="1"/>
          </p:cNvSpPr>
          <p:nvPr>
            <p:ph type="dt" sz="half" idx="4294967295"/>
          </p:nvPr>
        </p:nvSpPr>
        <p:spPr>
          <a:xfrm>
            <a:off x="0" y="6356350"/>
            <a:ext cx="2743200" cy="365125"/>
          </a:xfrm>
        </p:spPr>
        <p:txBody>
          <a:bodyPr/>
          <a:lstStyle/>
          <a:p>
            <a:fld id="{44AA55F1-2EEA-D544-8911-8C0D9F0D099E}" type="datetime1">
              <a:rPr lang="da-DK" smtClean="0"/>
              <a:t>03-10-2025</a:t>
            </a:fld>
            <a:endParaRPr lang="da-DK"/>
          </a:p>
        </p:txBody>
      </p:sp>
      <p:sp>
        <p:nvSpPr>
          <p:cNvPr id="5" name="Footer Placeholder 4">
            <a:extLst>
              <a:ext uri="{FF2B5EF4-FFF2-40B4-BE49-F238E27FC236}">
                <a16:creationId xmlns:a16="http://schemas.microsoft.com/office/drawing/2014/main" id="{9F759A0F-C495-B605-8688-EFFD48E1C14A}"/>
              </a:ext>
            </a:extLst>
          </p:cNvPr>
          <p:cNvSpPr>
            <a:spLocks noGrp="1"/>
          </p:cNvSpPr>
          <p:nvPr>
            <p:ph type="ftr" sz="quarter" idx="4294967295"/>
          </p:nvPr>
        </p:nvSpPr>
        <p:spPr>
          <a:xfrm>
            <a:off x="0" y="6356350"/>
            <a:ext cx="4114800" cy="365125"/>
          </a:xfrm>
        </p:spPr>
        <p:txBody>
          <a:bodyPr/>
          <a:lstStyle/>
          <a:p>
            <a:r>
              <a:rPr lang="da-DK"/>
              <a:t>cybersikker.alexandra.dk</a:t>
            </a:r>
          </a:p>
        </p:txBody>
      </p:sp>
      <p:sp>
        <p:nvSpPr>
          <p:cNvPr id="6" name="Slide Number Placeholder 5">
            <a:extLst>
              <a:ext uri="{FF2B5EF4-FFF2-40B4-BE49-F238E27FC236}">
                <a16:creationId xmlns:a16="http://schemas.microsoft.com/office/drawing/2014/main" id="{D29970C5-EF44-7AA1-A72E-54E135264B81}"/>
              </a:ext>
            </a:extLst>
          </p:cNvPr>
          <p:cNvSpPr>
            <a:spLocks noGrp="1"/>
          </p:cNvSpPr>
          <p:nvPr>
            <p:ph type="sldNum" sz="quarter" idx="4294967295"/>
          </p:nvPr>
        </p:nvSpPr>
        <p:spPr>
          <a:xfrm>
            <a:off x="9448800" y="6356350"/>
            <a:ext cx="2743200" cy="365125"/>
          </a:xfrm>
        </p:spPr>
        <p:txBody>
          <a:bodyPr/>
          <a:lstStyle/>
          <a:p>
            <a:fld id="{D9FF5FAE-2060-B54F-BDDB-0825BCE6ACB8}" type="slidenum">
              <a:rPr lang="da-DK" smtClean="0"/>
              <a:pPr/>
              <a:t>86</a:t>
            </a:fld>
            <a:endParaRPr lang="da-DK"/>
          </a:p>
        </p:txBody>
      </p:sp>
    </p:spTree>
    <p:extLst>
      <p:ext uri="{BB962C8B-B14F-4D97-AF65-F5344CB8AC3E}">
        <p14:creationId xmlns:p14="http://schemas.microsoft.com/office/powerpoint/2010/main" val="3385004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DC8CE-5C2B-12FC-5939-B73BE9DDE49A}"/>
            </a:ext>
          </a:extLst>
        </p:cNvPr>
        <p:cNvGrpSpPr/>
        <p:nvPr/>
      </p:nvGrpSpPr>
      <p:grpSpPr>
        <a:xfrm>
          <a:off x="0" y="0"/>
          <a:ext cx="0" cy="0"/>
          <a:chOff x="0" y="0"/>
          <a:chExt cx="0" cy="0"/>
        </a:xfrm>
      </p:grpSpPr>
      <p:sp>
        <p:nvSpPr>
          <p:cNvPr id="4" name="Pladsholder til indhold 3">
            <a:extLst>
              <a:ext uri="{FF2B5EF4-FFF2-40B4-BE49-F238E27FC236}">
                <a16:creationId xmlns:a16="http://schemas.microsoft.com/office/drawing/2014/main" id="{98975E17-3454-A035-C2F3-8C129736904F}"/>
              </a:ext>
            </a:extLst>
          </p:cNvPr>
          <p:cNvSpPr>
            <a:spLocks noGrp="1"/>
          </p:cNvSpPr>
          <p:nvPr>
            <p:ph idx="1"/>
          </p:nvPr>
        </p:nvSpPr>
        <p:spPr/>
        <p:txBody>
          <a:bodyPr/>
          <a:lstStyle/>
          <a:p>
            <a:r>
              <a:rPr lang="da-DK" err="1"/>
              <a:t>cybersikker.alexandra.dk</a:t>
            </a:r>
            <a:endParaRPr lang="da-DK"/>
          </a:p>
        </p:txBody>
      </p:sp>
    </p:spTree>
    <p:extLst>
      <p:ext uri="{BB962C8B-B14F-4D97-AF65-F5344CB8AC3E}">
        <p14:creationId xmlns:p14="http://schemas.microsoft.com/office/powerpoint/2010/main" val="3481533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9BFBB-E060-1EAC-BED5-D8E74CFA0C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5493C1-2EC7-81CC-1674-D5BCC2990F86}"/>
              </a:ext>
            </a:extLst>
          </p:cNvPr>
          <p:cNvSpPr>
            <a:spLocks noGrp="1"/>
          </p:cNvSpPr>
          <p:nvPr>
            <p:ph type="title"/>
          </p:nvPr>
        </p:nvSpPr>
        <p:spPr>
          <a:xfrm>
            <a:off x="706035" y="373041"/>
            <a:ext cx="10584015" cy="553998"/>
          </a:xfrm>
        </p:spPr>
        <p:txBody>
          <a:bodyPr/>
          <a:lstStyle/>
          <a:p>
            <a:r>
              <a:rPr lang="en-DK" dirty="0"/>
              <a:t>Risk management</a:t>
            </a:r>
            <a:r>
              <a:rPr lang="en-US" dirty="0"/>
              <a:t> (ISO 27005)</a:t>
            </a:r>
            <a:endParaRPr lang="en-DK" dirty="0"/>
          </a:p>
        </p:txBody>
      </p:sp>
      <p:sp>
        <p:nvSpPr>
          <p:cNvPr id="4" name="Date Placeholder 3">
            <a:extLst>
              <a:ext uri="{FF2B5EF4-FFF2-40B4-BE49-F238E27FC236}">
                <a16:creationId xmlns:a16="http://schemas.microsoft.com/office/drawing/2014/main" id="{4D4E0653-38E6-A570-0B2B-9525DBC37CF9}"/>
              </a:ext>
            </a:extLst>
          </p:cNvPr>
          <p:cNvSpPr>
            <a:spLocks noGrp="1"/>
          </p:cNvSpPr>
          <p:nvPr>
            <p:ph type="dt" sz="half" idx="10"/>
          </p:nvPr>
        </p:nvSpPr>
        <p:spPr/>
        <p:txBody>
          <a:bodyPr/>
          <a:lstStyle/>
          <a:p>
            <a:fld id="{1E31781D-1938-4D4D-8804-84A3CA642707}" type="datetime1">
              <a:rPr lang="da-DK" smtClean="0"/>
              <a:t>03-10-2025</a:t>
            </a:fld>
            <a:endParaRPr lang="da-DK"/>
          </a:p>
        </p:txBody>
      </p:sp>
      <p:sp>
        <p:nvSpPr>
          <p:cNvPr id="5" name="Footer Placeholder 4">
            <a:extLst>
              <a:ext uri="{FF2B5EF4-FFF2-40B4-BE49-F238E27FC236}">
                <a16:creationId xmlns:a16="http://schemas.microsoft.com/office/drawing/2014/main" id="{A407816A-A724-8270-A089-0542707E70EC}"/>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234537B5-42EC-74A8-FFF1-E478816C5104}"/>
              </a:ext>
            </a:extLst>
          </p:cNvPr>
          <p:cNvSpPr>
            <a:spLocks noGrp="1"/>
          </p:cNvSpPr>
          <p:nvPr>
            <p:ph type="sldNum" sz="quarter" idx="12"/>
          </p:nvPr>
        </p:nvSpPr>
        <p:spPr/>
        <p:txBody>
          <a:bodyPr/>
          <a:lstStyle/>
          <a:p>
            <a:fld id="{D9FF5FAE-2060-B54F-BDDB-0825BCE6ACB8}" type="slidenum">
              <a:rPr lang="da-DK" smtClean="0"/>
              <a:pPr/>
              <a:t>9</a:t>
            </a:fld>
            <a:endParaRPr lang="da-DK"/>
          </a:p>
        </p:txBody>
      </p:sp>
      <p:pic>
        <p:nvPicPr>
          <p:cNvPr id="7" name="Picture 6">
            <a:extLst>
              <a:ext uri="{FF2B5EF4-FFF2-40B4-BE49-F238E27FC236}">
                <a16:creationId xmlns:a16="http://schemas.microsoft.com/office/drawing/2014/main" id="{053984A5-2779-BF84-DA67-D2FC13238D81}"/>
              </a:ext>
            </a:extLst>
          </p:cNvPr>
          <p:cNvPicPr>
            <a:picLocks noChangeAspect="1"/>
          </p:cNvPicPr>
          <p:nvPr/>
        </p:nvPicPr>
        <p:blipFill>
          <a:blip r:embed="rId3"/>
          <a:stretch>
            <a:fillRect/>
          </a:stretch>
        </p:blipFill>
        <p:spPr>
          <a:xfrm>
            <a:off x="3296352" y="870543"/>
            <a:ext cx="4702326" cy="5614416"/>
          </a:xfrm>
          <a:prstGeom prst="rect">
            <a:avLst/>
          </a:prstGeom>
        </p:spPr>
      </p:pic>
    </p:spTree>
    <p:extLst>
      <p:ext uri="{BB962C8B-B14F-4D97-AF65-F5344CB8AC3E}">
        <p14:creationId xmlns:p14="http://schemas.microsoft.com/office/powerpoint/2010/main" val="923755908"/>
      </p:ext>
    </p:extLst>
  </p:cSld>
  <p:clrMapOvr>
    <a:masterClrMapping/>
  </p:clrMapOvr>
</p:sld>
</file>

<file path=ppt/theme/theme1.xml><?xml version="1.0" encoding="utf-8"?>
<a:theme xmlns:a="http://schemas.openxmlformats.org/drawingml/2006/main" name="Masterside">
  <a:themeElements>
    <a:clrScheme name="Alexandra Instituttet farver 2024">
      <a:dk1>
        <a:srgbClr val="343434"/>
      </a:dk1>
      <a:lt1>
        <a:srgbClr val="FFFFFF"/>
      </a:lt1>
      <a:dk2>
        <a:srgbClr val="343434"/>
      </a:dk2>
      <a:lt2>
        <a:srgbClr val="EDEDED"/>
      </a:lt2>
      <a:accent1>
        <a:srgbClr val="002A3F"/>
      </a:accent1>
      <a:accent2>
        <a:srgbClr val="0E495F"/>
      </a:accent2>
      <a:accent3>
        <a:srgbClr val="7797A5"/>
      </a:accent3>
      <a:accent4>
        <a:srgbClr val="9DB2BB"/>
      </a:accent4>
      <a:accent5>
        <a:srgbClr val="2B6B8B"/>
      </a:accent5>
      <a:accent6>
        <a:srgbClr val="BE5D2B"/>
      </a:accent6>
      <a:hlink>
        <a:srgbClr val="BE5D2B"/>
      </a:hlink>
      <a:folHlink>
        <a:srgbClr val="95989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lexandra_Instituttet_2022_DK" id="{4A3BB4F3-E6E2-C94B-9938-7B191890F638}" vid="{0E9BCA01-149E-234A-89EB-7639E86386CB}"/>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263F0C8315EB46A985D0C3438ED0C5" ma:contentTypeVersion="16" ma:contentTypeDescription="Create a new document." ma:contentTypeScope="" ma:versionID="64bb3cea3c0585ea23e0442eb0614501">
  <xsd:schema xmlns:xsd="http://www.w3.org/2001/XMLSchema" xmlns:xs="http://www.w3.org/2001/XMLSchema" xmlns:p="http://schemas.microsoft.com/office/2006/metadata/properties" xmlns:ns2="50217b2f-0d21-48b9-9dd4-7f3368095569" xmlns:ns3="2dc009d3-3cd1-4a30-9993-ad51057d382e" targetNamespace="http://schemas.microsoft.com/office/2006/metadata/properties" ma:root="true" ma:fieldsID="54e2603e6d09ddecd6224416d35ceeb3" ns2:_="" ns3:_="">
    <xsd:import namespace="50217b2f-0d21-48b9-9dd4-7f3368095569"/>
    <xsd:import namespace="2dc009d3-3cd1-4a30-9993-ad51057d382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Status" minOccurs="0"/>
                <xsd:element ref="ns2:MediaLengthInSeconds" minOccurs="0"/>
                <xsd:element ref="ns3:SharedWithUsers" minOccurs="0"/>
                <xsd:element ref="ns3:SharedWithDetails"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217b2f-0d21-48b9-9dd4-7f33680955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ed45bc6-4cda-4749-a7f6-2a7b80b4ce1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Status" ma:index="17" nillable="true" ma:displayName="Status" ma:format="Dropdown" ma:internalName="Status">
      <xsd:simpleType>
        <xsd:restriction base="dms:Choice">
          <xsd:enumeration value="Working"/>
          <xsd:enumeration value="Done"/>
          <xsd:enumeration value="Reviewed"/>
          <xsd:enumeration value="Approved"/>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c009d3-3cd1-4a30-9993-ad51057d382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b115d62-a370-430d-a0e7-c2ddeefe8d41}" ma:internalName="TaxCatchAll" ma:showField="CatchAllData" ma:web="2dc009d3-3cd1-4a30-9993-ad51057d382e">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0217b2f-0d21-48b9-9dd4-7f3368095569">
      <Terms xmlns="http://schemas.microsoft.com/office/infopath/2007/PartnerControls"/>
    </lcf76f155ced4ddcb4097134ff3c332f>
    <Status xmlns="50217b2f-0d21-48b9-9dd4-7f3368095569" xsi:nil="true"/>
    <TaxCatchAll xmlns="2dc009d3-3cd1-4a30-9993-ad51057d382e" xsi:nil="true"/>
    <SharedWithUsers xmlns="2dc009d3-3cd1-4a30-9993-ad51057d382e">
      <UserInfo>
        <DisplayName>Michael Bladt Stausholm</DisplayName>
        <AccountId>15</AccountId>
        <AccountType/>
      </UserInfo>
    </SharedWithUsers>
  </documentManagement>
</p:properties>
</file>

<file path=customXml/itemProps1.xml><?xml version="1.0" encoding="utf-8"?>
<ds:datastoreItem xmlns:ds="http://schemas.openxmlformats.org/officeDocument/2006/customXml" ds:itemID="{5A84DADC-1087-4CAB-86B3-55B5AE5BC01E}">
  <ds:schemaRefs>
    <ds:schemaRef ds:uri="2dc009d3-3cd1-4a30-9993-ad51057d382e"/>
    <ds:schemaRef ds:uri="50217b2f-0d21-48b9-9dd4-7f33680955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35A7CD-B6F1-4816-BEEE-20D12C3BB674}">
  <ds:schemaRefs>
    <ds:schemaRef ds:uri="http://schemas.microsoft.com/sharepoint/v3/contenttype/forms"/>
  </ds:schemaRefs>
</ds:datastoreItem>
</file>

<file path=customXml/itemProps3.xml><?xml version="1.0" encoding="utf-8"?>
<ds:datastoreItem xmlns:ds="http://schemas.openxmlformats.org/officeDocument/2006/customXml" ds:itemID="{A589B6C1-278B-4679-8048-46DF9121B232}">
  <ds:schemaRefs>
    <ds:schemaRef ds:uri="2dc009d3-3cd1-4a30-9993-ad51057d382e"/>
    <ds:schemaRef ds:uri="http://purl.org/dc/terms/"/>
    <ds:schemaRef ds:uri="http://www.w3.org/XML/1998/namespace"/>
    <ds:schemaRef ds:uri="http://purl.org/dc/dcmityp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50217b2f-0d21-48b9-9dd4-7f336809556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DK-skabelon-Alexandra-Instituttet</Template>
  <TotalTime>21248</TotalTime>
  <Words>4775</Words>
  <Application>Microsoft Office PowerPoint</Application>
  <PresentationFormat>Widescreen</PresentationFormat>
  <Paragraphs>891</Paragraphs>
  <Slides>87</Slides>
  <Notes>60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87</vt:i4>
      </vt:variant>
    </vt:vector>
  </HeadingPairs>
  <TitlesOfParts>
    <vt:vector size="97" baseType="lpstr">
      <vt:lpstr>Arial</vt:lpstr>
      <vt:lpstr>Arial Black</vt:lpstr>
      <vt:lpstr>AU Passata Regular</vt:lpstr>
      <vt:lpstr>Calibri</vt:lpstr>
      <vt:lpstr>Cambria</vt:lpstr>
      <vt:lpstr>Heebo</vt:lpstr>
      <vt:lpstr>Montserrat</vt:lpstr>
      <vt:lpstr>MV Boli</vt:lpstr>
      <vt:lpstr>Wingdings</vt:lpstr>
      <vt:lpstr>Masterside</vt:lpstr>
      <vt:lpstr>Risk management</vt:lpstr>
      <vt:lpstr>Agenda</vt:lpstr>
      <vt:lpstr>PowerPoint Presentation</vt:lpstr>
      <vt:lpstr>Everyone does risk assessment!</vt:lpstr>
      <vt:lpstr>Formalized risk assessment has benefits</vt:lpstr>
      <vt:lpstr>Risk: What and How</vt:lpstr>
      <vt:lpstr>Template of risk:</vt:lpstr>
      <vt:lpstr>Risk management (ISO 27005 inspired)</vt:lpstr>
      <vt:lpstr>Risk management (ISO 27005)</vt:lpstr>
      <vt:lpstr>Risk management (other frameworks)</vt:lpstr>
      <vt:lpstr>Establishing the Context</vt:lpstr>
      <vt:lpstr>Risk – Likelihood</vt:lpstr>
      <vt:lpstr>Risk – Consequence</vt:lpstr>
      <vt:lpstr>Risk</vt:lpstr>
      <vt:lpstr>Template of risk:</vt:lpstr>
      <vt:lpstr>Risk assessment criteria</vt:lpstr>
      <vt:lpstr>Context Establishment - Example</vt:lpstr>
      <vt:lpstr>Context Establishment - Example</vt:lpstr>
      <vt:lpstr>Risk management</vt:lpstr>
      <vt:lpstr>System Modelling</vt:lpstr>
      <vt:lpstr>System Modelling - Example</vt:lpstr>
      <vt:lpstr>Assets – What is it?</vt:lpstr>
      <vt:lpstr>Asset Identification </vt:lpstr>
      <vt:lpstr>Asset Identification - Example</vt:lpstr>
      <vt:lpstr>Asset Requirements </vt:lpstr>
      <vt:lpstr>How to evaluate</vt:lpstr>
      <vt:lpstr>Asset Requirements – Example:  Lock/unlock commands</vt:lpstr>
      <vt:lpstr>PowerPoint Presentation</vt:lpstr>
      <vt:lpstr>Risk management</vt:lpstr>
      <vt:lpstr>Threat identification</vt:lpstr>
      <vt:lpstr>Approach 1: Threat catalogues</vt:lpstr>
      <vt:lpstr>Approach 1: Threat catalogues</vt:lpstr>
      <vt:lpstr>Approach 1: Threat catalogues</vt:lpstr>
      <vt:lpstr>Approach 2: Flows and security</vt:lpstr>
      <vt:lpstr>Approach 2: Start by where....</vt:lpstr>
      <vt:lpstr>Approach 2: … Then how</vt:lpstr>
      <vt:lpstr>Tilgang 3: Threat modelling</vt:lpstr>
      <vt:lpstr>Threat identification</vt:lpstr>
      <vt:lpstr>System Model – Example</vt:lpstr>
      <vt:lpstr>Threat Identification – Example</vt:lpstr>
      <vt:lpstr>Threat Identification</vt:lpstr>
      <vt:lpstr>Threat identification – Example</vt:lpstr>
      <vt:lpstr>Threat Identification – Example</vt:lpstr>
      <vt:lpstr>Threat Identification</vt:lpstr>
      <vt:lpstr>Threat identification – STRIDE</vt:lpstr>
      <vt:lpstr>PowerPoint Presentation</vt:lpstr>
      <vt:lpstr>Threat Analysis – Example</vt:lpstr>
      <vt:lpstr>Combining the risk analysis</vt:lpstr>
      <vt:lpstr>PowerPoint Presentation</vt:lpstr>
      <vt:lpstr>Risk management</vt:lpstr>
      <vt:lpstr>Risk evaluation and treatment</vt:lpstr>
      <vt:lpstr>Challenges we see in practice</vt:lpstr>
      <vt:lpstr>Challenges we see in practice</vt:lpstr>
      <vt:lpstr>PowerPoint Presentation</vt:lpstr>
      <vt:lpstr>PowerPoint Presentation</vt:lpstr>
      <vt:lpstr>PowerPoint Presentation</vt:lpstr>
      <vt:lpstr>Establishing the Context</vt:lpstr>
      <vt:lpstr>Risk: What and How</vt:lpstr>
      <vt:lpstr>Context Establishment - Example</vt:lpstr>
      <vt:lpstr>Casen</vt:lpstr>
      <vt:lpstr>Task: Context establishment</vt:lpstr>
      <vt:lpstr>Task: Context establishment</vt:lpstr>
      <vt:lpstr>PowerPoint Presentation</vt:lpstr>
      <vt:lpstr>System Modelling</vt:lpstr>
      <vt:lpstr>System Modelling - Example</vt:lpstr>
      <vt:lpstr>Task: Model your system</vt:lpstr>
      <vt:lpstr>PowerPoint Presentation</vt:lpstr>
      <vt:lpstr>PowerPoint Presentation</vt:lpstr>
      <vt:lpstr>Asset Identification </vt:lpstr>
      <vt:lpstr>Asset Identification - Example</vt:lpstr>
      <vt:lpstr>Task: Identify your assets</vt:lpstr>
      <vt:lpstr>PowerPoint Presentation</vt:lpstr>
      <vt:lpstr>Asset Requirements </vt:lpstr>
      <vt:lpstr>Asset Requirements – Example:  Lock/unlock commands</vt:lpstr>
      <vt:lpstr>Task: Asset requirements</vt:lpstr>
      <vt:lpstr>Risk management</vt:lpstr>
      <vt:lpstr>PowerPoint Presentation</vt:lpstr>
      <vt:lpstr>Threat Identification – Example</vt:lpstr>
      <vt:lpstr>Threat Identification</vt:lpstr>
      <vt:lpstr>Threat identification – Example</vt:lpstr>
      <vt:lpstr>Task: Threat Identification</vt:lpstr>
      <vt:lpstr>PowerPoint Presentation</vt:lpstr>
      <vt:lpstr>PowerPoint Presentation</vt:lpstr>
      <vt:lpstr>Task: Threat Analysis</vt:lpstr>
      <vt:lpstr>  Digital Business Development  https://dbd.au.dk/p/toolbox#iot-cyber-security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CyPro kursus</dc:title>
  <dc:creator>Frederik Mølgaard Thayssen</dc:creator>
  <cp:lastModifiedBy>Michael Bladt Stausholm</cp:lastModifiedBy>
  <cp:revision>2</cp:revision>
  <cp:lastPrinted>2025-02-12T10:34:21Z</cp:lastPrinted>
  <dcterms:created xsi:type="dcterms:W3CDTF">2023-11-20T12:59:19Z</dcterms:created>
  <dcterms:modified xsi:type="dcterms:W3CDTF">2025-10-07T05:58:21Z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0x010100ED263F0C8315EB46A985D0C3438ED0C5</vt:lpwstr>
  </property>
  <property fmtid="{D5CDD505-2E9C-101B-9397-08002B2CF9AE}" pid="3" name="MediaServiceImageTags">
    <vt:lpwstr/>
  </property>
  <property fmtid="{D5CDD505-2E9C-101B-9397-08002B2CF9AE}" pid="4" name="MSIP_Label_015abd0b-e5c5-4790-8ca5-8bb2d8ba98d8_Enabled">
    <vt:lpwstr>true</vt:lpwstr>
  </property>
  <property fmtid="{D5CDD505-2E9C-101B-9397-08002B2CF9AE}" pid="5" name="MSIP_Label_015abd0b-e5c5-4790-8ca5-8bb2d8ba98d8_SetDate">
    <vt:lpwstr>2025-08-18T08:27:08Z</vt:lpwstr>
  </property>
  <property fmtid="{D5CDD505-2E9C-101B-9397-08002B2CF9AE}" pid="6" name="MSIP_Label_015abd0b-e5c5-4790-8ca5-8bb2d8ba98d8_Method">
    <vt:lpwstr>Privileged</vt:lpwstr>
  </property>
  <property fmtid="{D5CDD505-2E9C-101B-9397-08002B2CF9AE}" pid="7" name="MSIP_Label_015abd0b-e5c5-4790-8ca5-8bb2d8ba98d8_Name">
    <vt:lpwstr>Public</vt:lpwstr>
  </property>
  <property fmtid="{D5CDD505-2E9C-101B-9397-08002B2CF9AE}" pid="8" name="MSIP_Label_015abd0b-e5c5-4790-8ca5-8bb2d8ba98d8_SiteId">
    <vt:lpwstr>4bda23cd-4a87-419b-a47d-7673130b2884</vt:lpwstr>
  </property>
  <property fmtid="{D5CDD505-2E9C-101B-9397-08002B2CF9AE}" pid="9" name="MSIP_Label_015abd0b-e5c5-4790-8ca5-8bb2d8ba98d8_ActionId">
    <vt:lpwstr>bb77ce29-668d-4eb4-a284-0fbf7dcdc053</vt:lpwstr>
  </property>
  <property fmtid="{D5CDD505-2E9C-101B-9397-08002B2CF9AE}" pid="10" name="MSIP_Label_015abd0b-e5c5-4790-8ca5-8bb2d8ba98d8_ContentBits">
    <vt:lpwstr>1</vt:lpwstr>
  </property>
  <property fmtid="{D5CDD505-2E9C-101B-9397-08002B2CF9AE}" pid="11" name="MSIP_Label_015abd0b-e5c5-4790-8ca5-8bb2d8ba98d8_Tag">
    <vt:lpwstr>10, 0, 1, 1</vt:lpwstr>
  </property>
  <property fmtid="{D5CDD505-2E9C-101B-9397-08002B2CF9AE}" pid="12" name="ClassificationContentMarkingHeaderLocations">
    <vt:lpwstr>masterside:8</vt:lpwstr>
  </property>
  <property fmtid="{D5CDD505-2E9C-101B-9397-08002B2CF9AE}" pid="13" name="ClassificationContentMarkingHeaderText">
    <vt:lpwstr>PUBLIC</vt:lpwstr>
  </property>
</Properties>
</file>